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72" r:id="rId2"/>
    <p:sldMasterId id="2147483660" r:id="rId3"/>
  </p:sldMasterIdLst>
  <p:notesMasterIdLst>
    <p:notesMasterId r:id="rId32"/>
  </p:notesMasterIdLst>
  <p:sldIdLst>
    <p:sldId id="256" r:id="rId4"/>
    <p:sldId id="257" r:id="rId5"/>
    <p:sldId id="258" r:id="rId6"/>
    <p:sldId id="264" r:id="rId7"/>
    <p:sldId id="261" r:id="rId8"/>
    <p:sldId id="260" r:id="rId9"/>
    <p:sldId id="286" r:id="rId10"/>
    <p:sldId id="262" r:id="rId11"/>
    <p:sldId id="290" r:id="rId12"/>
    <p:sldId id="284" r:id="rId13"/>
    <p:sldId id="283" r:id="rId14"/>
    <p:sldId id="285" r:id="rId15"/>
    <p:sldId id="271" r:id="rId16"/>
    <p:sldId id="272" r:id="rId17"/>
    <p:sldId id="273" r:id="rId18"/>
    <p:sldId id="291" r:id="rId19"/>
    <p:sldId id="293" r:id="rId20"/>
    <p:sldId id="292" r:id="rId21"/>
    <p:sldId id="294" r:id="rId22"/>
    <p:sldId id="295" r:id="rId23"/>
    <p:sldId id="296" r:id="rId24"/>
    <p:sldId id="275" r:id="rId25"/>
    <p:sldId id="287" r:id="rId26"/>
    <p:sldId id="288" r:id="rId27"/>
    <p:sldId id="280" r:id="rId28"/>
    <p:sldId id="279" r:id="rId29"/>
    <p:sldId id="289" r:id="rId30"/>
    <p:sldId id="282" r:id="rId31"/>
  </p:sldIdLst>
  <p:sldSz cx="12192000" cy="6858000"/>
  <p:notesSz cx="6858000" cy="9144000"/>
  <p:defaultTextStyle>
    <a:defPPr>
      <a:defRPr lang="vi-V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BC27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614" autoAdjust="0"/>
    <p:restoredTop sz="65835" autoAdjust="0"/>
  </p:normalViewPr>
  <p:slideViewPr>
    <p:cSldViewPr snapToGrid="0">
      <p:cViewPr varScale="1">
        <p:scale>
          <a:sx n="53" d="100"/>
          <a:sy n="53" d="100"/>
        </p:scale>
        <p:origin x="1675" y="4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theme" Target="theme/theme1.xml"/><Relationship Id="rId8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F7A1B95-BE34-40B0-A5BA-A41F596A6949}" type="doc">
      <dgm:prSet loTypeId="urn:microsoft.com/office/officeart/2005/8/layout/list1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vi-VN"/>
        </a:p>
      </dgm:t>
    </dgm:pt>
    <dgm:pt modelId="{5535F905-4E7B-4C26-9590-7946580FC4CA}">
      <dgm:prSet phldrT="[Text]" custT="1"/>
      <dgm:spPr/>
      <dgm:t>
        <a:bodyPr/>
        <a:lstStyle/>
        <a:p>
          <a:r>
            <a:rPr lang="en-US" sz="3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Phần</a:t>
          </a:r>
          <a:r>
            <a:rPr lang="en-US" sz="3200" dirty="0">
              <a:latin typeface="Times New Roman" panose="02020603050405020304" pitchFamily="18" charset="0"/>
              <a:cs typeface="Times New Roman" panose="02020603050405020304" pitchFamily="18" charset="0"/>
            </a:rPr>
            <a:t> I: </a:t>
          </a:r>
          <a:r>
            <a:rPr lang="en-US" sz="3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Giới</a:t>
          </a:r>
          <a:r>
            <a:rPr lang="en-US" sz="3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thiệu</a:t>
          </a:r>
          <a:endParaRPr lang="vi-VN" sz="3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02F562C1-E1FB-4E20-9520-6312E361FF72}" type="parTrans" cxnId="{42E9E5FA-5A31-479E-B3A4-9DD94DAC6AA0}">
      <dgm:prSet/>
      <dgm:spPr/>
      <dgm:t>
        <a:bodyPr/>
        <a:lstStyle/>
        <a:p>
          <a:endParaRPr lang="vi-VN" sz="2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8EFFCDF-62F6-4D2E-959C-4169A5854F1F}" type="sibTrans" cxnId="{42E9E5FA-5A31-479E-B3A4-9DD94DAC6AA0}">
      <dgm:prSet/>
      <dgm:spPr/>
      <dgm:t>
        <a:bodyPr/>
        <a:lstStyle/>
        <a:p>
          <a:endParaRPr lang="vi-VN" sz="2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307578F-C7F8-4977-9DE8-5C436DBC9D7D}">
      <dgm:prSet phldrT="[Text]" custT="1"/>
      <dgm:spPr/>
      <dgm:t>
        <a:bodyPr/>
        <a:lstStyle/>
        <a:p>
          <a:r>
            <a:rPr lang="en-US" sz="3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Phần</a:t>
          </a:r>
          <a:r>
            <a:rPr lang="en-US" sz="3200" dirty="0">
              <a:latin typeface="Times New Roman" panose="02020603050405020304" pitchFamily="18" charset="0"/>
              <a:cs typeface="Times New Roman" panose="02020603050405020304" pitchFamily="18" charset="0"/>
            </a:rPr>
            <a:t> II : </a:t>
          </a:r>
          <a:r>
            <a:rPr lang="en-US" sz="3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Nội</a:t>
          </a:r>
          <a:r>
            <a:rPr lang="en-US" sz="3200" dirty="0">
              <a:latin typeface="Times New Roman" panose="02020603050405020304" pitchFamily="18" charset="0"/>
              <a:cs typeface="Times New Roman" panose="02020603050405020304" pitchFamily="18" charset="0"/>
            </a:rPr>
            <a:t> dung </a:t>
          </a:r>
          <a:r>
            <a:rPr lang="en-US" sz="3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của</a:t>
          </a:r>
          <a:r>
            <a:rPr lang="en-US" sz="3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đề</a:t>
          </a:r>
          <a:r>
            <a:rPr lang="en-US" sz="3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tài</a:t>
          </a:r>
          <a:endParaRPr lang="vi-VN" sz="3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F60F48F-F212-4764-B71F-6CE19B0496D7}" type="parTrans" cxnId="{8B1A0AB9-2766-4968-88AC-16B2064BAF6D}">
      <dgm:prSet/>
      <dgm:spPr/>
      <dgm:t>
        <a:bodyPr/>
        <a:lstStyle/>
        <a:p>
          <a:endParaRPr lang="vi-VN" sz="2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2BB0D36-6781-49F4-AF63-FA64D5016398}" type="sibTrans" cxnId="{8B1A0AB9-2766-4968-88AC-16B2064BAF6D}">
      <dgm:prSet/>
      <dgm:spPr/>
      <dgm:t>
        <a:bodyPr/>
        <a:lstStyle/>
        <a:p>
          <a:endParaRPr lang="vi-VN" sz="2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0A95719-5953-4226-9BC9-DCCEA50E3252}">
      <dgm:prSet phldrT="[Text]" custT="1"/>
      <dgm:spPr/>
      <dgm:t>
        <a:bodyPr/>
        <a:lstStyle/>
        <a:p>
          <a:r>
            <a:rPr lang="en-US" sz="3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Phần</a:t>
          </a:r>
          <a:r>
            <a:rPr lang="en-US" sz="3200" dirty="0">
              <a:latin typeface="Times New Roman" panose="02020603050405020304" pitchFamily="18" charset="0"/>
              <a:cs typeface="Times New Roman" panose="02020603050405020304" pitchFamily="18" charset="0"/>
            </a:rPr>
            <a:t> III: </a:t>
          </a:r>
          <a:r>
            <a:rPr lang="en-US" sz="3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Kết</a:t>
          </a:r>
          <a:r>
            <a:rPr lang="en-US" sz="3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quả</a:t>
          </a:r>
          <a:endParaRPr lang="vi-VN" sz="3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B0DA56D-6888-46DC-958F-FCB37CE1748F}" type="parTrans" cxnId="{E56DE414-8FA1-4ABE-8BCB-B863E4F88232}">
      <dgm:prSet/>
      <dgm:spPr/>
      <dgm:t>
        <a:bodyPr/>
        <a:lstStyle/>
        <a:p>
          <a:endParaRPr lang="vi-VN" sz="2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E754579-463C-48E1-AA46-EC1EB4B3FBC9}" type="sibTrans" cxnId="{E56DE414-8FA1-4ABE-8BCB-B863E4F88232}">
      <dgm:prSet/>
      <dgm:spPr/>
      <dgm:t>
        <a:bodyPr/>
        <a:lstStyle/>
        <a:p>
          <a:endParaRPr lang="vi-VN" sz="2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F93256E-F39E-44B4-BA78-9B6DBCA64E57}">
      <dgm:prSet phldrT="[Text]" custT="1"/>
      <dgm:spPr/>
      <dgm:t>
        <a:bodyPr/>
        <a:lstStyle/>
        <a:p>
          <a:r>
            <a:rPr lang="en-US" sz="3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Phần</a:t>
          </a:r>
          <a:r>
            <a:rPr lang="en-US" sz="3200" dirty="0">
              <a:latin typeface="Times New Roman" panose="02020603050405020304" pitchFamily="18" charset="0"/>
              <a:cs typeface="Times New Roman" panose="02020603050405020304" pitchFamily="18" charset="0"/>
            </a:rPr>
            <a:t> IV: </a:t>
          </a:r>
          <a:r>
            <a:rPr lang="en-US" sz="3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Kết</a:t>
          </a:r>
          <a:r>
            <a:rPr lang="en-US" sz="3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luận</a:t>
          </a:r>
          <a:r>
            <a:rPr lang="en-US" sz="3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và</a:t>
          </a:r>
          <a:r>
            <a:rPr lang="en-US" sz="3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hướng</a:t>
          </a:r>
          <a:r>
            <a:rPr lang="en-US" sz="3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tìm</a:t>
          </a:r>
          <a:r>
            <a:rPr lang="en-US" sz="3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hiểu</a:t>
          </a:r>
          <a:endParaRPr lang="vi-VN" sz="3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A039BF6-7970-4466-8E2D-DEC0F49609B7}" type="parTrans" cxnId="{48B240D4-98FC-4374-952F-F7D114CB5601}">
      <dgm:prSet/>
      <dgm:spPr/>
      <dgm:t>
        <a:bodyPr/>
        <a:lstStyle/>
        <a:p>
          <a:endParaRPr lang="vi-VN"/>
        </a:p>
      </dgm:t>
    </dgm:pt>
    <dgm:pt modelId="{DA6177CE-7C1F-475A-931C-1865D7DD7610}" type="sibTrans" cxnId="{48B240D4-98FC-4374-952F-F7D114CB5601}">
      <dgm:prSet/>
      <dgm:spPr/>
      <dgm:t>
        <a:bodyPr/>
        <a:lstStyle/>
        <a:p>
          <a:endParaRPr lang="vi-VN"/>
        </a:p>
      </dgm:t>
    </dgm:pt>
    <dgm:pt modelId="{BC1EEDEA-9766-4A3E-BAA3-3B6092337118}" type="pres">
      <dgm:prSet presAssocID="{6F7A1B95-BE34-40B0-A5BA-A41F596A6949}" presName="linear" presStyleCnt="0">
        <dgm:presLayoutVars>
          <dgm:dir/>
          <dgm:animLvl val="lvl"/>
          <dgm:resizeHandles val="exact"/>
        </dgm:presLayoutVars>
      </dgm:prSet>
      <dgm:spPr/>
    </dgm:pt>
    <dgm:pt modelId="{FBCB499B-53FF-496C-9B14-26DFC336A1BB}" type="pres">
      <dgm:prSet presAssocID="{5535F905-4E7B-4C26-9590-7946580FC4CA}" presName="parentLin" presStyleCnt="0"/>
      <dgm:spPr/>
    </dgm:pt>
    <dgm:pt modelId="{1C68D6A2-4AB5-4787-B296-568CAE1DC3EE}" type="pres">
      <dgm:prSet presAssocID="{5535F905-4E7B-4C26-9590-7946580FC4CA}" presName="parentLeftMargin" presStyleLbl="node1" presStyleIdx="0" presStyleCnt="4"/>
      <dgm:spPr/>
    </dgm:pt>
    <dgm:pt modelId="{5D012AD7-CF86-4C92-B0C0-CBC12BBDB746}" type="pres">
      <dgm:prSet presAssocID="{5535F905-4E7B-4C26-9590-7946580FC4CA}" presName="parentText" presStyleLbl="node1" presStyleIdx="0" presStyleCnt="4" custScaleX="140013">
        <dgm:presLayoutVars>
          <dgm:chMax val="0"/>
          <dgm:bulletEnabled val="1"/>
        </dgm:presLayoutVars>
      </dgm:prSet>
      <dgm:spPr/>
    </dgm:pt>
    <dgm:pt modelId="{29D1A47B-3C0B-4A6F-90FB-88074BC82D47}" type="pres">
      <dgm:prSet presAssocID="{5535F905-4E7B-4C26-9590-7946580FC4CA}" presName="negativeSpace" presStyleCnt="0"/>
      <dgm:spPr/>
    </dgm:pt>
    <dgm:pt modelId="{7853AF3D-0497-4A29-90F8-6A6EC638E99D}" type="pres">
      <dgm:prSet presAssocID="{5535F905-4E7B-4C26-9590-7946580FC4CA}" presName="childText" presStyleLbl="conFgAcc1" presStyleIdx="0" presStyleCnt="4">
        <dgm:presLayoutVars>
          <dgm:bulletEnabled val="1"/>
        </dgm:presLayoutVars>
      </dgm:prSet>
      <dgm:spPr/>
    </dgm:pt>
    <dgm:pt modelId="{87F89D86-5FEA-4B75-8CEE-CB41F14C0223}" type="pres">
      <dgm:prSet presAssocID="{B8EFFCDF-62F6-4D2E-959C-4169A5854F1F}" presName="spaceBetweenRectangles" presStyleCnt="0"/>
      <dgm:spPr/>
    </dgm:pt>
    <dgm:pt modelId="{4E96E0A5-05A4-41D3-816E-CDFC6FAFC863}" type="pres">
      <dgm:prSet presAssocID="{3307578F-C7F8-4977-9DE8-5C436DBC9D7D}" presName="parentLin" presStyleCnt="0"/>
      <dgm:spPr/>
    </dgm:pt>
    <dgm:pt modelId="{F86E935A-ED93-4C24-8949-E2804FBFCB44}" type="pres">
      <dgm:prSet presAssocID="{3307578F-C7F8-4977-9DE8-5C436DBC9D7D}" presName="parentLeftMargin" presStyleLbl="node1" presStyleIdx="0" presStyleCnt="4"/>
      <dgm:spPr/>
    </dgm:pt>
    <dgm:pt modelId="{FD90E8DE-1D27-4467-B35E-DC1E06AA1F89}" type="pres">
      <dgm:prSet presAssocID="{3307578F-C7F8-4977-9DE8-5C436DBC9D7D}" presName="parentText" presStyleLbl="node1" presStyleIdx="1" presStyleCnt="4" custScaleX="142857">
        <dgm:presLayoutVars>
          <dgm:chMax val="0"/>
          <dgm:bulletEnabled val="1"/>
        </dgm:presLayoutVars>
      </dgm:prSet>
      <dgm:spPr/>
    </dgm:pt>
    <dgm:pt modelId="{106EF710-0FEC-4306-8597-75E125392DB5}" type="pres">
      <dgm:prSet presAssocID="{3307578F-C7F8-4977-9DE8-5C436DBC9D7D}" presName="negativeSpace" presStyleCnt="0"/>
      <dgm:spPr/>
    </dgm:pt>
    <dgm:pt modelId="{3BC88637-8884-4BEA-9637-E04D3F49063E}" type="pres">
      <dgm:prSet presAssocID="{3307578F-C7F8-4977-9DE8-5C436DBC9D7D}" presName="childText" presStyleLbl="conFgAcc1" presStyleIdx="1" presStyleCnt="4">
        <dgm:presLayoutVars>
          <dgm:bulletEnabled val="1"/>
        </dgm:presLayoutVars>
      </dgm:prSet>
      <dgm:spPr/>
    </dgm:pt>
    <dgm:pt modelId="{B8097FF6-7FD6-474D-8124-DA1EA2CCED6C}" type="pres">
      <dgm:prSet presAssocID="{32BB0D36-6781-49F4-AF63-FA64D5016398}" presName="spaceBetweenRectangles" presStyleCnt="0"/>
      <dgm:spPr/>
    </dgm:pt>
    <dgm:pt modelId="{43640F80-692D-41C2-91AD-65097ACF6D86}" type="pres">
      <dgm:prSet presAssocID="{C0A95719-5953-4226-9BC9-DCCEA50E3252}" presName="parentLin" presStyleCnt="0"/>
      <dgm:spPr/>
    </dgm:pt>
    <dgm:pt modelId="{D8D95FF0-530E-490D-86D0-B465A7D15CBB}" type="pres">
      <dgm:prSet presAssocID="{C0A95719-5953-4226-9BC9-DCCEA50E3252}" presName="parentLeftMargin" presStyleLbl="node1" presStyleIdx="1" presStyleCnt="4"/>
      <dgm:spPr/>
    </dgm:pt>
    <dgm:pt modelId="{35C3AFE1-D571-41A0-BEAE-A7CFCC99EE1D}" type="pres">
      <dgm:prSet presAssocID="{C0A95719-5953-4226-9BC9-DCCEA50E3252}" presName="parentText" presStyleLbl="node1" presStyleIdx="2" presStyleCnt="4" custScaleX="142857">
        <dgm:presLayoutVars>
          <dgm:chMax val="0"/>
          <dgm:bulletEnabled val="1"/>
        </dgm:presLayoutVars>
      </dgm:prSet>
      <dgm:spPr/>
    </dgm:pt>
    <dgm:pt modelId="{EB2E290D-FAEA-4625-B153-BB0AB2343506}" type="pres">
      <dgm:prSet presAssocID="{C0A95719-5953-4226-9BC9-DCCEA50E3252}" presName="negativeSpace" presStyleCnt="0"/>
      <dgm:spPr/>
    </dgm:pt>
    <dgm:pt modelId="{C5C169D2-4CE3-4185-946D-0D9C7ACDDC01}" type="pres">
      <dgm:prSet presAssocID="{C0A95719-5953-4226-9BC9-DCCEA50E3252}" presName="childText" presStyleLbl="conFgAcc1" presStyleIdx="2" presStyleCnt="4">
        <dgm:presLayoutVars>
          <dgm:bulletEnabled val="1"/>
        </dgm:presLayoutVars>
      </dgm:prSet>
      <dgm:spPr/>
    </dgm:pt>
    <dgm:pt modelId="{AA4429EB-74DF-4360-94CD-8D643D2069BF}" type="pres">
      <dgm:prSet presAssocID="{1E754579-463C-48E1-AA46-EC1EB4B3FBC9}" presName="spaceBetweenRectangles" presStyleCnt="0"/>
      <dgm:spPr/>
    </dgm:pt>
    <dgm:pt modelId="{28DD8104-1EB8-4004-A22B-353ACDA65B13}" type="pres">
      <dgm:prSet presAssocID="{AF93256E-F39E-44B4-BA78-9B6DBCA64E57}" presName="parentLin" presStyleCnt="0"/>
      <dgm:spPr/>
    </dgm:pt>
    <dgm:pt modelId="{9C1F67B8-25EA-4A94-9B52-D2CC9531EF49}" type="pres">
      <dgm:prSet presAssocID="{AF93256E-F39E-44B4-BA78-9B6DBCA64E57}" presName="parentLeftMargin" presStyleLbl="node1" presStyleIdx="2" presStyleCnt="4"/>
      <dgm:spPr/>
    </dgm:pt>
    <dgm:pt modelId="{C9855D49-8903-4A53-B9E1-894A3CEED08E}" type="pres">
      <dgm:prSet presAssocID="{AF93256E-F39E-44B4-BA78-9B6DBCA64E57}" presName="parentText" presStyleLbl="node1" presStyleIdx="3" presStyleCnt="4" custScaleX="142857">
        <dgm:presLayoutVars>
          <dgm:chMax val="0"/>
          <dgm:bulletEnabled val="1"/>
        </dgm:presLayoutVars>
      </dgm:prSet>
      <dgm:spPr/>
    </dgm:pt>
    <dgm:pt modelId="{41E6309A-259A-4BA5-AE09-A22C92D56E53}" type="pres">
      <dgm:prSet presAssocID="{AF93256E-F39E-44B4-BA78-9B6DBCA64E57}" presName="negativeSpace" presStyleCnt="0"/>
      <dgm:spPr/>
    </dgm:pt>
    <dgm:pt modelId="{38B8276D-681E-4018-B4F7-4E8023C9A895}" type="pres">
      <dgm:prSet presAssocID="{AF93256E-F39E-44B4-BA78-9B6DBCA64E57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AABC6901-68DE-4A75-BBC8-64CA226E42A9}" type="presOf" srcId="{C0A95719-5953-4226-9BC9-DCCEA50E3252}" destId="{D8D95FF0-530E-490D-86D0-B465A7D15CBB}" srcOrd="0" destOrd="0" presId="urn:microsoft.com/office/officeart/2005/8/layout/list1"/>
    <dgm:cxn modelId="{E56DE414-8FA1-4ABE-8BCB-B863E4F88232}" srcId="{6F7A1B95-BE34-40B0-A5BA-A41F596A6949}" destId="{C0A95719-5953-4226-9BC9-DCCEA50E3252}" srcOrd="2" destOrd="0" parTransId="{4B0DA56D-6888-46DC-958F-FCB37CE1748F}" sibTransId="{1E754579-463C-48E1-AA46-EC1EB4B3FBC9}"/>
    <dgm:cxn modelId="{1D118A2F-FFBA-4397-912A-594801DF8EDB}" type="presOf" srcId="{3307578F-C7F8-4977-9DE8-5C436DBC9D7D}" destId="{FD90E8DE-1D27-4467-B35E-DC1E06AA1F89}" srcOrd="1" destOrd="0" presId="urn:microsoft.com/office/officeart/2005/8/layout/list1"/>
    <dgm:cxn modelId="{516D3C51-5C67-4E70-9EEB-DCD46768C2B1}" type="presOf" srcId="{5535F905-4E7B-4C26-9590-7946580FC4CA}" destId="{1C68D6A2-4AB5-4787-B296-568CAE1DC3EE}" srcOrd="0" destOrd="0" presId="urn:microsoft.com/office/officeart/2005/8/layout/list1"/>
    <dgm:cxn modelId="{6260A451-5B9A-4692-885E-79BD0C7EBDF5}" type="presOf" srcId="{6F7A1B95-BE34-40B0-A5BA-A41F596A6949}" destId="{BC1EEDEA-9766-4A3E-BAA3-3B6092337118}" srcOrd="0" destOrd="0" presId="urn:microsoft.com/office/officeart/2005/8/layout/list1"/>
    <dgm:cxn modelId="{70683277-772A-420B-BB42-7859295932A2}" type="presOf" srcId="{AF93256E-F39E-44B4-BA78-9B6DBCA64E57}" destId="{9C1F67B8-25EA-4A94-9B52-D2CC9531EF49}" srcOrd="0" destOrd="0" presId="urn:microsoft.com/office/officeart/2005/8/layout/list1"/>
    <dgm:cxn modelId="{5E16A577-0B06-4349-837B-35351E23C141}" type="presOf" srcId="{C0A95719-5953-4226-9BC9-DCCEA50E3252}" destId="{35C3AFE1-D571-41A0-BEAE-A7CFCC99EE1D}" srcOrd="1" destOrd="0" presId="urn:microsoft.com/office/officeart/2005/8/layout/list1"/>
    <dgm:cxn modelId="{6E601385-29C3-4DB4-975C-0F2C4FBCA023}" type="presOf" srcId="{3307578F-C7F8-4977-9DE8-5C436DBC9D7D}" destId="{F86E935A-ED93-4C24-8949-E2804FBFCB44}" srcOrd="0" destOrd="0" presId="urn:microsoft.com/office/officeart/2005/8/layout/list1"/>
    <dgm:cxn modelId="{CF28799E-862C-457B-8BDF-404B999CD8E7}" type="presOf" srcId="{AF93256E-F39E-44B4-BA78-9B6DBCA64E57}" destId="{C9855D49-8903-4A53-B9E1-894A3CEED08E}" srcOrd="1" destOrd="0" presId="urn:microsoft.com/office/officeart/2005/8/layout/list1"/>
    <dgm:cxn modelId="{8B1A0AB9-2766-4968-88AC-16B2064BAF6D}" srcId="{6F7A1B95-BE34-40B0-A5BA-A41F596A6949}" destId="{3307578F-C7F8-4977-9DE8-5C436DBC9D7D}" srcOrd="1" destOrd="0" parTransId="{7F60F48F-F212-4764-B71F-6CE19B0496D7}" sibTransId="{32BB0D36-6781-49F4-AF63-FA64D5016398}"/>
    <dgm:cxn modelId="{E5CCC9D0-2281-4AD2-92D6-A43AAC32B9A7}" type="presOf" srcId="{5535F905-4E7B-4C26-9590-7946580FC4CA}" destId="{5D012AD7-CF86-4C92-B0C0-CBC12BBDB746}" srcOrd="1" destOrd="0" presId="urn:microsoft.com/office/officeart/2005/8/layout/list1"/>
    <dgm:cxn modelId="{48B240D4-98FC-4374-952F-F7D114CB5601}" srcId="{6F7A1B95-BE34-40B0-A5BA-A41F596A6949}" destId="{AF93256E-F39E-44B4-BA78-9B6DBCA64E57}" srcOrd="3" destOrd="0" parTransId="{CA039BF6-7970-4466-8E2D-DEC0F49609B7}" sibTransId="{DA6177CE-7C1F-475A-931C-1865D7DD7610}"/>
    <dgm:cxn modelId="{42E9E5FA-5A31-479E-B3A4-9DD94DAC6AA0}" srcId="{6F7A1B95-BE34-40B0-A5BA-A41F596A6949}" destId="{5535F905-4E7B-4C26-9590-7946580FC4CA}" srcOrd="0" destOrd="0" parTransId="{02F562C1-E1FB-4E20-9520-6312E361FF72}" sibTransId="{B8EFFCDF-62F6-4D2E-959C-4169A5854F1F}"/>
    <dgm:cxn modelId="{5B52A4FC-25D9-445A-87CD-60BB1A2E78E0}" type="presParOf" srcId="{BC1EEDEA-9766-4A3E-BAA3-3B6092337118}" destId="{FBCB499B-53FF-496C-9B14-26DFC336A1BB}" srcOrd="0" destOrd="0" presId="urn:microsoft.com/office/officeart/2005/8/layout/list1"/>
    <dgm:cxn modelId="{39B36123-3F40-430B-A5F7-D4F6B4C7DF17}" type="presParOf" srcId="{FBCB499B-53FF-496C-9B14-26DFC336A1BB}" destId="{1C68D6A2-4AB5-4787-B296-568CAE1DC3EE}" srcOrd="0" destOrd="0" presId="urn:microsoft.com/office/officeart/2005/8/layout/list1"/>
    <dgm:cxn modelId="{F0918C63-5713-48C8-AFC1-61D9BB89C173}" type="presParOf" srcId="{FBCB499B-53FF-496C-9B14-26DFC336A1BB}" destId="{5D012AD7-CF86-4C92-B0C0-CBC12BBDB746}" srcOrd="1" destOrd="0" presId="urn:microsoft.com/office/officeart/2005/8/layout/list1"/>
    <dgm:cxn modelId="{5AC43776-474A-46F6-B8F0-84FBFA286073}" type="presParOf" srcId="{BC1EEDEA-9766-4A3E-BAA3-3B6092337118}" destId="{29D1A47B-3C0B-4A6F-90FB-88074BC82D47}" srcOrd="1" destOrd="0" presId="urn:microsoft.com/office/officeart/2005/8/layout/list1"/>
    <dgm:cxn modelId="{E59187DB-FC06-4F72-A1CE-3C968B4BF0FF}" type="presParOf" srcId="{BC1EEDEA-9766-4A3E-BAA3-3B6092337118}" destId="{7853AF3D-0497-4A29-90F8-6A6EC638E99D}" srcOrd="2" destOrd="0" presId="urn:microsoft.com/office/officeart/2005/8/layout/list1"/>
    <dgm:cxn modelId="{A427F233-0650-40F8-8CA1-6EB252F2F2C8}" type="presParOf" srcId="{BC1EEDEA-9766-4A3E-BAA3-3B6092337118}" destId="{87F89D86-5FEA-4B75-8CEE-CB41F14C0223}" srcOrd="3" destOrd="0" presId="urn:microsoft.com/office/officeart/2005/8/layout/list1"/>
    <dgm:cxn modelId="{D7C13372-7896-4C79-BFC0-65809066EF01}" type="presParOf" srcId="{BC1EEDEA-9766-4A3E-BAA3-3B6092337118}" destId="{4E96E0A5-05A4-41D3-816E-CDFC6FAFC863}" srcOrd="4" destOrd="0" presId="urn:microsoft.com/office/officeart/2005/8/layout/list1"/>
    <dgm:cxn modelId="{91351F71-C7AF-41E6-A41E-DD6345425DCE}" type="presParOf" srcId="{4E96E0A5-05A4-41D3-816E-CDFC6FAFC863}" destId="{F86E935A-ED93-4C24-8949-E2804FBFCB44}" srcOrd="0" destOrd="0" presId="urn:microsoft.com/office/officeart/2005/8/layout/list1"/>
    <dgm:cxn modelId="{C60D23A1-A692-4B4F-9F99-817DD013FF31}" type="presParOf" srcId="{4E96E0A5-05A4-41D3-816E-CDFC6FAFC863}" destId="{FD90E8DE-1D27-4467-B35E-DC1E06AA1F89}" srcOrd="1" destOrd="0" presId="urn:microsoft.com/office/officeart/2005/8/layout/list1"/>
    <dgm:cxn modelId="{B4DE0261-1038-4795-B74E-E81CCD5D8C06}" type="presParOf" srcId="{BC1EEDEA-9766-4A3E-BAA3-3B6092337118}" destId="{106EF710-0FEC-4306-8597-75E125392DB5}" srcOrd="5" destOrd="0" presId="urn:microsoft.com/office/officeart/2005/8/layout/list1"/>
    <dgm:cxn modelId="{FFAB1B8F-AB36-4B21-81FE-70CF35F1CDCB}" type="presParOf" srcId="{BC1EEDEA-9766-4A3E-BAA3-3B6092337118}" destId="{3BC88637-8884-4BEA-9637-E04D3F49063E}" srcOrd="6" destOrd="0" presId="urn:microsoft.com/office/officeart/2005/8/layout/list1"/>
    <dgm:cxn modelId="{3A50D890-4CC4-446B-8D8D-C19A8C4C038B}" type="presParOf" srcId="{BC1EEDEA-9766-4A3E-BAA3-3B6092337118}" destId="{B8097FF6-7FD6-474D-8124-DA1EA2CCED6C}" srcOrd="7" destOrd="0" presId="urn:microsoft.com/office/officeart/2005/8/layout/list1"/>
    <dgm:cxn modelId="{CD41C2E0-0554-4619-B4CB-5CB175BBE7A8}" type="presParOf" srcId="{BC1EEDEA-9766-4A3E-BAA3-3B6092337118}" destId="{43640F80-692D-41C2-91AD-65097ACF6D86}" srcOrd="8" destOrd="0" presId="urn:microsoft.com/office/officeart/2005/8/layout/list1"/>
    <dgm:cxn modelId="{AEA874EF-587F-490B-99E5-D55B4499E5DA}" type="presParOf" srcId="{43640F80-692D-41C2-91AD-65097ACF6D86}" destId="{D8D95FF0-530E-490D-86D0-B465A7D15CBB}" srcOrd="0" destOrd="0" presId="urn:microsoft.com/office/officeart/2005/8/layout/list1"/>
    <dgm:cxn modelId="{A3E8F2B3-777B-4D9B-99A1-78CA324D4429}" type="presParOf" srcId="{43640F80-692D-41C2-91AD-65097ACF6D86}" destId="{35C3AFE1-D571-41A0-BEAE-A7CFCC99EE1D}" srcOrd="1" destOrd="0" presId="urn:microsoft.com/office/officeart/2005/8/layout/list1"/>
    <dgm:cxn modelId="{3BB963DB-5815-4D4F-87EC-BFFCF8D2E069}" type="presParOf" srcId="{BC1EEDEA-9766-4A3E-BAA3-3B6092337118}" destId="{EB2E290D-FAEA-4625-B153-BB0AB2343506}" srcOrd="9" destOrd="0" presId="urn:microsoft.com/office/officeart/2005/8/layout/list1"/>
    <dgm:cxn modelId="{FA229460-EED2-4C43-9451-53B8A069E741}" type="presParOf" srcId="{BC1EEDEA-9766-4A3E-BAA3-3B6092337118}" destId="{C5C169D2-4CE3-4185-946D-0D9C7ACDDC01}" srcOrd="10" destOrd="0" presId="urn:microsoft.com/office/officeart/2005/8/layout/list1"/>
    <dgm:cxn modelId="{C81A2E70-0A75-43A2-B9E8-7229F73E9552}" type="presParOf" srcId="{BC1EEDEA-9766-4A3E-BAA3-3B6092337118}" destId="{AA4429EB-74DF-4360-94CD-8D643D2069BF}" srcOrd="11" destOrd="0" presId="urn:microsoft.com/office/officeart/2005/8/layout/list1"/>
    <dgm:cxn modelId="{5C9D5B3A-667E-45AD-8DDE-1B3D1EA13943}" type="presParOf" srcId="{BC1EEDEA-9766-4A3E-BAA3-3B6092337118}" destId="{28DD8104-1EB8-4004-A22B-353ACDA65B13}" srcOrd="12" destOrd="0" presId="urn:microsoft.com/office/officeart/2005/8/layout/list1"/>
    <dgm:cxn modelId="{AEB9A7FF-8709-4E6B-A84E-109D31949E04}" type="presParOf" srcId="{28DD8104-1EB8-4004-A22B-353ACDA65B13}" destId="{9C1F67B8-25EA-4A94-9B52-D2CC9531EF49}" srcOrd="0" destOrd="0" presId="urn:microsoft.com/office/officeart/2005/8/layout/list1"/>
    <dgm:cxn modelId="{88F0772D-50DF-4C22-96B7-024F5EC1849A}" type="presParOf" srcId="{28DD8104-1EB8-4004-A22B-353ACDA65B13}" destId="{C9855D49-8903-4A53-B9E1-894A3CEED08E}" srcOrd="1" destOrd="0" presId="urn:microsoft.com/office/officeart/2005/8/layout/list1"/>
    <dgm:cxn modelId="{529083F0-C1EF-4057-A9DE-05FDA6D57444}" type="presParOf" srcId="{BC1EEDEA-9766-4A3E-BAA3-3B6092337118}" destId="{41E6309A-259A-4BA5-AE09-A22C92D56E53}" srcOrd="13" destOrd="0" presId="urn:microsoft.com/office/officeart/2005/8/layout/list1"/>
    <dgm:cxn modelId="{EE964350-31C2-4A21-82C6-CFC019024AD3}" type="presParOf" srcId="{BC1EEDEA-9766-4A3E-BAA3-3B6092337118}" destId="{38B8276D-681E-4018-B4F7-4E8023C9A895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88A8EFE-89B1-4B59-9205-BB7259F6C502}" type="doc">
      <dgm:prSet loTypeId="urn:microsoft.com/office/officeart/2005/8/layout/list1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vi-VN"/>
        </a:p>
      </dgm:t>
    </dgm:pt>
    <dgm:pt modelId="{EBECDD3C-8F91-460E-95CE-E96325090000}">
      <dgm:prSet phldrT="[Text]" custT="1"/>
      <dgm:spPr/>
      <dgm:t>
        <a:bodyPr spcFirstLastPara="0" vert="horz" wrap="square" lIns="292627" tIns="0" rIns="292627" bIns="0" numCol="1" spcCol="1270" anchor="ctr" anchorCtr="0"/>
        <a:lstStyle/>
        <a:p>
          <a:pPr marL="0" lvl="0" indent="398463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2800" kern="12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+mn-cs"/>
            </a:rPr>
            <a:t>Nghiên </a:t>
          </a:r>
          <a:r>
            <a:rPr lang="vi-VN" sz="2800" kern="1200" dirty="0" err="1">
              <a:effectLst/>
              <a:latin typeface="Times New Roman" panose="02020603050405020304" pitchFamily="18" charset="0"/>
              <a:ea typeface="Calibri" panose="020F0502020204030204" pitchFamily="34" charset="0"/>
              <a:cs typeface="+mn-cs"/>
            </a:rPr>
            <a:t>cứu</a:t>
          </a:r>
          <a:r>
            <a:rPr lang="vi-VN" sz="2800" kern="12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+mn-cs"/>
            </a:rPr>
            <a:t> </a:t>
          </a:r>
          <a:r>
            <a:rPr lang="vi-VN" sz="2800" kern="1200" dirty="0" err="1">
              <a:effectLst/>
              <a:latin typeface="Times New Roman" panose="02020603050405020304" pitchFamily="18" charset="0"/>
              <a:ea typeface="Calibri" panose="020F0502020204030204" pitchFamily="34" charset="0"/>
              <a:cs typeface="+mn-cs"/>
            </a:rPr>
            <a:t>tiếp</a:t>
          </a:r>
          <a:r>
            <a:rPr lang="vi-VN" sz="2800" kern="12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+mn-cs"/>
            </a:rPr>
            <a:t> </a:t>
          </a:r>
          <a:r>
            <a:rPr lang="vi-VN" sz="2800" kern="1200" dirty="0" err="1">
              <a:effectLst/>
              <a:latin typeface="Times New Roman" panose="02020603050405020304" pitchFamily="18" charset="0"/>
              <a:ea typeface="Calibri" panose="020F0502020204030204" pitchFamily="34" charset="0"/>
              <a:cs typeface="+mn-cs"/>
            </a:rPr>
            <a:t>cận</a:t>
          </a:r>
          <a:r>
            <a:rPr lang="vi-VN" sz="2800" kern="12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+mn-cs"/>
            </a:rPr>
            <a:t> </a:t>
          </a:r>
          <a:r>
            <a:rPr lang="vi-VN" sz="2800" kern="1200" dirty="0" err="1">
              <a:effectLst/>
              <a:latin typeface="Times New Roman" panose="02020603050405020304" pitchFamily="18" charset="0"/>
              <a:ea typeface="Calibri" panose="020F0502020204030204" pitchFamily="34" charset="0"/>
              <a:cs typeface="+mn-cs"/>
            </a:rPr>
            <a:t>các</a:t>
          </a:r>
          <a:r>
            <a:rPr lang="vi-VN" sz="2800" kern="12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+mn-cs"/>
            </a:rPr>
            <a:t> </a:t>
          </a:r>
          <a:r>
            <a:rPr lang="vi-VN" sz="2800" kern="1200" dirty="0" err="1">
              <a:effectLst/>
              <a:latin typeface="Times New Roman" panose="02020603050405020304" pitchFamily="18" charset="0"/>
              <a:ea typeface="Calibri" panose="020F0502020204030204" pitchFamily="34" charset="0"/>
              <a:cs typeface="+mn-cs"/>
            </a:rPr>
            <a:t>kiến</a:t>
          </a:r>
          <a:r>
            <a:rPr lang="vi-VN" sz="2800" kern="12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+mn-cs"/>
            </a:rPr>
            <a:t> </a:t>
          </a:r>
          <a:r>
            <a:rPr lang="vi-VN" sz="2800" kern="1200" dirty="0" err="1">
              <a:effectLst/>
              <a:latin typeface="Times New Roman" panose="02020603050405020304" pitchFamily="18" charset="0"/>
              <a:ea typeface="Calibri" panose="020F0502020204030204" pitchFamily="34" charset="0"/>
              <a:cs typeface="+mn-cs"/>
            </a:rPr>
            <a:t>thức</a:t>
          </a:r>
          <a:r>
            <a:rPr lang="vi-VN" sz="2800" kern="12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+mn-cs"/>
            </a:rPr>
            <a:t> </a:t>
          </a:r>
          <a:r>
            <a:rPr lang="vi-VN" sz="2800" kern="1200" dirty="0" err="1">
              <a:effectLst/>
              <a:latin typeface="Times New Roman" panose="02020603050405020304" pitchFamily="18" charset="0"/>
              <a:ea typeface="Calibri" panose="020F0502020204030204" pitchFamily="34" charset="0"/>
              <a:cs typeface="+mn-cs"/>
            </a:rPr>
            <a:t>về</a:t>
          </a:r>
          <a:r>
            <a:rPr lang="vi-VN" sz="2800" kern="12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+mn-cs"/>
            </a:rPr>
            <a:t> </a:t>
          </a:r>
          <a:r>
            <a:rPr lang="vi-VN" sz="2800" kern="1200" dirty="0" err="1">
              <a:effectLst/>
              <a:latin typeface="Times New Roman" panose="02020603050405020304" pitchFamily="18" charset="0"/>
              <a:ea typeface="Calibri" panose="020F0502020204030204" pitchFamily="34" charset="0"/>
              <a:cs typeface="+mn-cs"/>
            </a:rPr>
            <a:t>trí</a:t>
          </a:r>
          <a:r>
            <a:rPr lang="vi-VN" sz="2800" kern="12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+mn-cs"/>
            </a:rPr>
            <a:t> </a:t>
          </a:r>
          <a:r>
            <a:rPr lang="vi-VN" sz="2800" kern="1200" dirty="0" err="1">
              <a:effectLst/>
              <a:latin typeface="Times New Roman" panose="02020603050405020304" pitchFamily="18" charset="0"/>
              <a:ea typeface="Calibri" panose="020F0502020204030204" pitchFamily="34" charset="0"/>
              <a:cs typeface="+mn-cs"/>
            </a:rPr>
            <a:t>tuệ</a:t>
          </a:r>
          <a:r>
            <a:rPr lang="vi-VN" sz="2800" kern="12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+mn-cs"/>
            </a:rPr>
            <a:t> nhân </a:t>
          </a:r>
          <a:r>
            <a:rPr lang="vi-VN" sz="2800" kern="1200" dirty="0" err="1">
              <a:effectLst/>
              <a:latin typeface="Times New Roman" panose="02020603050405020304" pitchFamily="18" charset="0"/>
              <a:ea typeface="Calibri" panose="020F0502020204030204" pitchFamily="34" charset="0"/>
              <a:cs typeface="+mn-cs"/>
            </a:rPr>
            <a:t>tạo</a:t>
          </a:r>
          <a:r>
            <a:rPr lang="vi-VN" sz="2800" kern="12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+mn-cs"/>
            </a:rPr>
            <a:t>, </a:t>
          </a:r>
          <a:r>
            <a:rPr lang="vi-VN" sz="2800" kern="1200" dirty="0" err="1">
              <a:effectLst/>
              <a:latin typeface="Times New Roman" panose="02020603050405020304" pitchFamily="18" charset="0"/>
              <a:ea typeface="Calibri" panose="020F0502020204030204" pitchFamily="34" charset="0"/>
              <a:cs typeface="+mn-cs"/>
            </a:rPr>
            <a:t>máy</a:t>
          </a:r>
          <a:r>
            <a:rPr lang="vi-VN" sz="2800" kern="12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+mn-cs"/>
            </a:rPr>
            <a:t> </a:t>
          </a:r>
          <a:r>
            <a:rPr lang="vi-VN" sz="2800" kern="1200" dirty="0" err="1">
              <a:effectLst/>
              <a:latin typeface="Times New Roman" panose="02020603050405020304" pitchFamily="18" charset="0"/>
              <a:ea typeface="Calibri" panose="020F0502020204030204" pitchFamily="34" charset="0"/>
              <a:cs typeface="+mn-cs"/>
            </a:rPr>
            <a:t>học</a:t>
          </a:r>
          <a:r>
            <a:rPr lang="vi-VN" sz="2800" kern="12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+mn-cs"/>
            </a:rPr>
            <a:t> </a:t>
          </a:r>
          <a:r>
            <a:rPr lang="vi-VN" sz="2800" kern="1200" dirty="0" err="1">
              <a:effectLst/>
              <a:latin typeface="Times New Roman" panose="02020603050405020304" pitchFamily="18" charset="0"/>
              <a:ea typeface="Calibri" panose="020F0502020204030204" pitchFamily="34" charset="0"/>
              <a:cs typeface="+mn-cs"/>
            </a:rPr>
            <a:t>và</a:t>
          </a:r>
          <a:r>
            <a:rPr lang="vi-VN" sz="2800" kern="12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+mn-cs"/>
            </a:rPr>
            <a:t> </a:t>
          </a:r>
          <a:r>
            <a:rPr lang="vi-VN" sz="2800" kern="1200" dirty="0" err="1">
              <a:effectLst/>
              <a:latin typeface="Times New Roman" panose="02020603050405020304" pitchFamily="18" charset="0"/>
              <a:ea typeface="Calibri" panose="020F0502020204030204" pitchFamily="34" charset="0"/>
              <a:cs typeface="+mn-cs"/>
            </a:rPr>
            <a:t>học</a:t>
          </a:r>
          <a:r>
            <a:rPr lang="vi-VN" sz="2800" kern="12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+mn-cs"/>
            </a:rPr>
            <a:t> sâu</a:t>
          </a:r>
        </a:p>
      </dgm:t>
    </dgm:pt>
    <dgm:pt modelId="{968F3E8B-BB1E-4DD0-94D3-A2BB36EFD629}" type="parTrans" cxnId="{79D49792-F8DF-4FA9-B13F-71D64DAAE9F4}">
      <dgm:prSet/>
      <dgm:spPr/>
      <dgm:t>
        <a:bodyPr/>
        <a:lstStyle/>
        <a:p>
          <a:endParaRPr lang="vi-VN" sz="2400"/>
        </a:p>
      </dgm:t>
    </dgm:pt>
    <dgm:pt modelId="{37B048E9-2CA9-42F6-847D-73F6A2837856}" type="sibTrans" cxnId="{79D49792-F8DF-4FA9-B13F-71D64DAAE9F4}">
      <dgm:prSet/>
      <dgm:spPr/>
      <dgm:t>
        <a:bodyPr/>
        <a:lstStyle/>
        <a:p>
          <a:endParaRPr lang="vi-VN" sz="2400"/>
        </a:p>
      </dgm:t>
    </dgm:pt>
    <dgm:pt modelId="{DEA6142E-55DC-40CF-A1C9-DAB083BB9D42}">
      <dgm:prSet phldrT="[Text]" custT="1"/>
      <dgm:spPr/>
      <dgm:t>
        <a:bodyPr spcFirstLastPara="0" vert="horz" wrap="square" lIns="292627" tIns="0" rIns="292627" bIns="0" numCol="1" spcCol="1270" anchor="ctr" anchorCtr="0"/>
        <a:lstStyle/>
        <a:p>
          <a:pPr marL="0" lvl="0" indent="461963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2800" kern="1200" dirty="0" err="1">
              <a:effectLst/>
              <a:latin typeface="Times New Roman" panose="02020603050405020304" pitchFamily="18" charset="0"/>
              <a:ea typeface="Calibri" panose="020F0502020204030204" pitchFamily="34" charset="0"/>
              <a:cs typeface="+mn-cs"/>
            </a:rPr>
            <a:t>Thực</a:t>
          </a:r>
          <a:r>
            <a:rPr lang="vi-VN" sz="2800" kern="12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+mn-cs"/>
            </a:rPr>
            <a:t> </a:t>
          </a:r>
          <a:r>
            <a:rPr lang="vi-VN" sz="2800" kern="1200" dirty="0" err="1">
              <a:effectLst/>
              <a:latin typeface="Times New Roman" panose="02020603050405020304" pitchFamily="18" charset="0"/>
              <a:ea typeface="Calibri" panose="020F0502020204030204" pitchFamily="34" charset="0"/>
              <a:cs typeface="+mn-cs"/>
            </a:rPr>
            <a:t>hiện</a:t>
          </a:r>
          <a:r>
            <a:rPr lang="vi-VN" sz="2800" kern="12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+mn-cs"/>
            </a:rPr>
            <a:t> </a:t>
          </a:r>
          <a:r>
            <a:rPr lang="vi-VN" sz="2800" kern="1200" dirty="0" err="1">
              <a:effectLst/>
              <a:latin typeface="Times New Roman" panose="02020603050405020304" pitchFamily="18" charset="0"/>
              <a:ea typeface="Calibri" panose="020F0502020204030204" pitchFamily="34" charset="0"/>
              <a:cs typeface="+mn-cs"/>
            </a:rPr>
            <a:t>ứng</a:t>
          </a:r>
          <a:r>
            <a:rPr lang="vi-VN" sz="2800" kern="12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+mn-cs"/>
            </a:rPr>
            <a:t> </a:t>
          </a:r>
          <a:r>
            <a:rPr lang="vi-VN" sz="2800" kern="1200" dirty="0" err="1">
              <a:effectLst/>
              <a:latin typeface="Times New Roman" panose="02020603050405020304" pitchFamily="18" charset="0"/>
              <a:ea typeface="Calibri" panose="020F0502020204030204" pitchFamily="34" charset="0"/>
              <a:cs typeface="+mn-cs"/>
            </a:rPr>
            <a:t>dụng</a:t>
          </a:r>
          <a:r>
            <a:rPr lang="vi-VN" sz="2800" kern="12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+mn-cs"/>
            </a:rPr>
            <a:t> </a:t>
          </a:r>
          <a:r>
            <a:rPr lang="vi-VN" sz="2800" kern="1200" dirty="0" err="1">
              <a:effectLst/>
              <a:latin typeface="Times New Roman" panose="02020603050405020304" pitchFamily="18" charset="0"/>
              <a:ea typeface="Calibri" panose="020F0502020204030204" pitchFamily="34" charset="0"/>
              <a:cs typeface="+mn-cs"/>
            </a:rPr>
            <a:t>hệ</a:t>
          </a:r>
          <a:r>
            <a:rPr lang="vi-VN" sz="2800" kern="12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+mn-cs"/>
            </a:rPr>
            <a:t> </a:t>
          </a:r>
          <a:r>
            <a:rPr lang="vi-VN" sz="2800" kern="1200" dirty="0" err="1">
              <a:effectLst/>
              <a:latin typeface="Times New Roman" panose="02020603050405020304" pitchFamily="18" charset="0"/>
              <a:ea typeface="Calibri" panose="020F0502020204030204" pitchFamily="34" charset="0"/>
              <a:cs typeface="+mn-cs"/>
            </a:rPr>
            <a:t>thống</a:t>
          </a:r>
          <a:r>
            <a:rPr lang="vi-VN" sz="2800" kern="12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+mn-cs"/>
            </a:rPr>
            <a:t> </a:t>
          </a:r>
          <a:r>
            <a:rPr lang="vi-VN" sz="2800" kern="1200" dirty="0" err="1">
              <a:effectLst/>
              <a:latin typeface="Times New Roman" panose="02020603050405020304" pitchFamily="18" charset="0"/>
              <a:ea typeface="Calibri" panose="020F0502020204030204" pitchFamily="34" charset="0"/>
              <a:cs typeface="+mn-cs"/>
            </a:rPr>
            <a:t>chatbot</a:t>
          </a:r>
          <a:r>
            <a:rPr lang="vi-VN" sz="2800" kern="12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+mn-cs"/>
            </a:rPr>
            <a:t> trên </a:t>
          </a:r>
          <a:r>
            <a:rPr lang="vi-VN" sz="2800" kern="1200" dirty="0" err="1">
              <a:effectLst/>
              <a:latin typeface="Times New Roman" panose="02020603050405020304" pitchFamily="18" charset="0"/>
              <a:ea typeface="Calibri" panose="020F0502020204030204" pitchFamily="34" charset="0"/>
              <a:cs typeface="+mn-cs"/>
            </a:rPr>
            <a:t>robot</a:t>
          </a:r>
          <a:r>
            <a:rPr lang="vi-VN" sz="2800" kern="12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+mn-cs"/>
            </a:rPr>
            <a:t>, mong </a:t>
          </a:r>
          <a:r>
            <a:rPr lang="vi-VN" sz="2800" kern="1200" dirty="0" err="1">
              <a:effectLst/>
              <a:latin typeface="Times New Roman" panose="02020603050405020304" pitchFamily="18" charset="0"/>
              <a:ea typeface="Calibri" panose="020F0502020204030204" pitchFamily="34" charset="0"/>
              <a:cs typeface="+mn-cs"/>
            </a:rPr>
            <a:t>muốn</a:t>
          </a:r>
          <a:r>
            <a:rPr lang="vi-VN" sz="2800" kern="12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+mn-cs"/>
            </a:rPr>
            <a:t> </a:t>
          </a:r>
          <a:r>
            <a:rPr lang="vi-VN" sz="2800" kern="1200" dirty="0" err="1">
              <a:effectLst/>
              <a:latin typeface="Times New Roman" panose="02020603050405020304" pitchFamily="18" charset="0"/>
              <a:ea typeface="Calibri" panose="020F0502020204030204" pitchFamily="34" charset="0"/>
              <a:cs typeface="+mn-cs"/>
            </a:rPr>
            <a:t>robot</a:t>
          </a:r>
          <a:r>
            <a:rPr lang="vi-VN" sz="2800" kern="12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+mn-cs"/>
            </a:rPr>
            <a:t> </a:t>
          </a:r>
          <a:r>
            <a:rPr lang="vi-VN" sz="2800" kern="1200" dirty="0" err="1">
              <a:effectLst/>
              <a:latin typeface="Times New Roman" panose="02020603050405020304" pitchFamily="18" charset="0"/>
              <a:ea typeface="Calibri" panose="020F0502020204030204" pitchFamily="34" charset="0"/>
              <a:cs typeface="+mn-cs"/>
            </a:rPr>
            <a:t>có</a:t>
          </a:r>
          <a:r>
            <a:rPr lang="vi-VN" sz="2800" kern="12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+mn-cs"/>
            </a:rPr>
            <a:t> </a:t>
          </a:r>
          <a:r>
            <a:rPr lang="vi-VN" sz="2800" kern="1200" dirty="0" err="1">
              <a:effectLst/>
              <a:latin typeface="Times New Roman" panose="02020603050405020304" pitchFamily="18" charset="0"/>
              <a:ea typeface="Calibri" panose="020F0502020204030204" pitchFamily="34" charset="0"/>
              <a:cs typeface="+mn-cs"/>
            </a:rPr>
            <a:t>thể</a:t>
          </a:r>
          <a:r>
            <a:rPr lang="vi-VN" sz="2800" kern="12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+mn-cs"/>
            </a:rPr>
            <a:t> </a:t>
          </a:r>
          <a:r>
            <a:rPr lang="vi-VN" sz="2800" kern="1200" dirty="0" err="1">
              <a:effectLst/>
              <a:latin typeface="Times New Roman" panose="02020603050405020304" pitchFamily="18" charset="0"/>
              <a:ea typeface="Calibri" panose="020F0502020204030204" pitchFamily="34" charset="0"/>
              <a:cs typeface="+mn-cs"/>
            </a:rPr>
            <a:t>hiểu</a:t>
          </a:r>
          <a:r>
            <a:rPr lang="vi-VN" sz="2800" kern="12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+mn-cs"/>
            </a:rPr>
            <a:t> </a:t>
          </a:r>
          <a:r>
            <a:rPr lang="vi-VN" sz="2800" kern="1200" dirty="0" err="1">
              <a:effectLst/>
              <a:latin typeface="Times New Roman" panose="02020603050405020304" pitchFamily="18" charset="0"/>
              <a:ea typeface="Calibri" panose="020F0502020204030204" pitchFamily="34" charset="0"/>
              <a:cs typeface="+mn-cs"/>
            </a:rPr>
            <a:t>được</a:t>
          </a:r>
          <a:r>
            <a:rPr lang="vi-VN" sz="2800" kern="12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+mn-cs"/>
            </a:rPr>
            <a:t> ngôn </a:t>
          </a:r>
          <a:r>
            <a:rPr lang="vi-VN" sz="2800" kern="1200" dirty="0" err="1">
              <a:effectLst/>
              <a:latin typeface="Times New Roman" panose="02020603050405020304" pitchFamily="18" charset="0"/>
              <a:ea typeface="Calibri" panose="020F0502020204030204" pitchFamily="34" charset="0"/>
              <a:cs typeface="+mn-cs"/>
            </a:rPr>
            <a:t>ngữ</a:t>
          </a:r>
          <a:r>
            <a:rPr lang="vi-VN" sz="2800" kern="12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+mn-cs"/>
            </a:rPr>
            <a:t> </a:t>
          </a:r>
          <a:r>
            <a:rPr lang="vi-VN" sz="2800" kern="1200" dirty="0" err="1">
              <a:effectLst/>
              <a:latin typeface="Times New Roman" panose="02020603050405020304" pitchFamily="18" charset="0"/>
              <a:ea typeface="Calibri" panose="020F0502020204030204" pitchFamily="34" charset="0"/>
              <a:cs typeface="+mn-cs"/>
            </a:rPr>
            <a:t>giọng</a:t>
          </a:r>
          <a:r>
            <a:rPr lang="vi-VN" sz="2800" kern="12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+mn-cs"/>
            </a:rPr>
            <a:t> </a:t>
          </a:r>
          <a:r>
            <a:rPr lang="vi-VN" sz="2800" kern="1200" dirty="0" err="1">
              <a:effectLst/>
              <a:latin typeface="Times New Roman" panose="02020603050405020304" pitchFamily="18" charset="0"/>
              <a:ea typeface="Calibri" panose="020F0502020204030204" pitchFamily="34" charset="0"/>
              <a:cs typeface="+mn-cs"/>
            </a:rPr>
            <a:t>nói</a:t>
          </a:r>
          <a:r>
            <a:rPr lang="vi-VN" sz="2800" kern="12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+mn-cs"/>
            </a:rPr>
            <a:t> con </a:t>
          </a:r>
          <a:r>
            <a:rPr lang="vi-VN" sz="2800" kern="1200" dirty="0" err="1">
              <a:effectLst/>
              <a:latin typeface="Times New Roman" panose="02020603050405020304" pitchFamily="18" charset="0"/>
              <a:ea typeface="Calibri" panose="020F0502020204030204" pitchFamily="34" charset="0"/>
              <a:cs typeface="+mn-cs"/>
            </a:rPr>
            <a:t>người</a:t>
          </a:r>
          <a:r>
            <a:rPr lang="vi-VN" sz="2800" kern="12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+mn-cs"/>
            </a:rPr>
            <a:t> </a:t>
          </a:r>
          <a:r>
            <a:rPr lang="vi-VN" sz="2800" kern="1200" dirty="0" err="1">
              <a:effectLst/>
              <a:latin typeface="Times New Roman" panose="02020603050405020304" pitchFamily="18" charset="0"/>
              <a:ea typeface="Calibri" panose="020F0502020204030204" pitchFamily="34" charset="0"/>
              <a:cs typeface="+mn-cs"/>
            </a:rPr>
            <a:t>và</a:t>
          </a:r>
          <a:r>
            <a:rPr lang="vi-VN" sz="2800" kern="12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+mn-cs"/>
            </a:rPr>
            <a:t> </a:t>
          </a:r>
          <a:r>
            <a:rPr lang="vi-VN" sz="2800" kern="1200" dirty="0" err="1">
              <a:effectLst/>
              <a:latin typeface="Times New Roman" panose="02020603050405020304" pitchFamily="18" charset="0"/>
              <a:ea typeface="Calibri" panose="020F0502020204030204" pitchFamily="34" charset="0"/>
              <a:cs typeface="+mn-cs"/>
            </a:rPr>
            <a:t>thực</a:t>
          </a:r>
          <a:r>
            <a:rPr lang="vi-VN" sz="2800" kern="12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+mn-cs"/>
            </a:rPr>
            <a:t> </a:t>
          </a:r>
          <a:r>
            <a:rPr lang="vi-VN" sz="2800" kern="1200" dirty="0" err="1">
              <a:effectLst/>
              <a:latin typeface="Times New Roman" panose="02020603050405020304" pitchFamily="18" charset="0"/>
              <a:ea typeface="Calibri" panose="020F0502020204030204" pitchFamily="34" charset="0"/>
              <a:cs typeface="+mn-cs"/>
            </a:rPr>
            <a:t>hiện</a:t>
          </a:r>
          <a:r>
            <a:rPr lang="vi-VN" sz="2800" kern="12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+mn-cs"/>
            </a:rPr>
            <a:t> tương </a:t>
          </a:r>
          <a:r>
            <a:rPr lang="vi-VN" sz="2800" kern="1200" dirty="0" err="1">
              <a:effectLst/>
              <a:latin typeface="Times New Roman" panose="02020603050405020304" pitchFamily="18" charset="0"/>
              <a:ea typeface="Calibri" panose="020F0502020204030204" pitchFamily="34" charset="0"/>
              <a:cs typeface="+mn-cs"/>
            </a:rPr>
            <a:t>tác</a:t>
          </a:r>
          <a:r>
            <a:rPr lang="vi-VN" sz="2800" kern="12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+mn-cs"/>
            </a:rPr>
            <a:t> </a:t>
          </a:r>
          <a:r>
            <a:rPr lang="vi-VN" sz="2800" kern="1200" dirty="0" err="1">
              <a:effectLst/>
              <a:latin typeface="Times New Roman" panose="02020603050405020304" pitchFamily="18" charset="0"/>
              <a:ea typeface="Calibri" panose="020F0502020204030204" pitchFamily="34" charset="0"/>
              <a:cs typeface="+mn-cs"/>
            </a:rPr>
            <a:t>với</a:t>
          </a:r>
          <a:r>
            <a:rPr lang="vi-VN" sz="2800" kern="12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+mn-cs"/>
            </a:rPr>
            <a:t> con </a:t>
          </a:r>
          <a:r>
            <a:rPr lang="vi-VN" sz="2800" kern="1200" dirty="0" err="1">
              <a:effectLst/>
              <a:latin typeface="Times New Roman" panose="02020603050405020304" pitchFamily="18" charset="0"/>
              <a:ea typeface="Calibri" panose="020F0502020204030204" pitchFamily="34" charset="0"/>
              <a:cs typeface="+mn-cs"/>
            </a:rPr>
            <a:t>người</a:t>
          </a:r>
          <a:r>
            <a:rPr lang="vi-VN" sz="2800" kern="12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+mn-cs"/>
            </a:rPr>
            <a:t> qua </a:t>
          </a:r>
          <a:r>
            <a:rPr lang="vi-VN" sz="2800" kern="1200" dirty="0" err="1">
              <a:effectLst/>
              <a:latin typeface="Times New Roman" panose="02020603050405020304" pitchFamily="18" charset="0"/>
              <a:ea typeface="Calibri" panose="020F0502020204030204" pitchFamily="34" charset="0"/>
              <a:cs typeface="+mn-cs"/>
            </a:rPr>
            <a:t>giọng</a:t>
          </a:r>
          <a:r>
            <a:rPr lang="vi-VN" sz="2800" kern="12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+mn-cs"/>
            </a:rPr>
            <a:t> </a:t>
          </a:r>
          <a:r>
            <a:rPr lang="vi-VN" sz="2800" kern="1200" dirty="0" err="1">
              <a:effectLst/>
              <a:latin typeface="Times New Roman" panose="02020603050405020304" pitchFamily="18" charset="0"/>
              <a:ea typeface="Calibri" panose="020F0502020204030204" pitchFamily="34" charset="0"/>
              <a:cs typeface="+mn-cs"/>
            </a:rPr>
            <a:t>nói</a:t>
          </a:r>
          <a:endParaRPr lang="vi-VN" sz="2800" kern="1200" dirty="0">
            <a:effectLst/>
            <a:latin typeface="Times New Roman" panose="02020603050405020304" pitchFamily="18" charset="0"/>
            <a:ea typeface="Calibri" panose="020F0502020204030204" pitchFamily="34" charset="0"/>
            <a:cs typeface="+mn-cs"/>
          </a:endParaRPr>
        </a:p>
      </dgm:t>
    </dgm:pt>
    <dgm:pt modelId="{4BD6CB1A-11FA-48AC-846A-5B752498DB00}" type="parTrans" cxnId="{5F79F9BF-81D0-4E44-9303-5E41CF8BFD31}">
      <dgm:prSet/>
      <dgm:spPr/>
      <dgm:t>
        <a:bodyPr/>
        <a:lstStyle/>
        <a:p>
          <a:endParaRPr lang="vi-VN" sz="2400"/>
        </a:p>
      </dgm:t>
    </dgm:pt>
    <dgm:pt modelId="{DCD358A6-5759-4ECD-A2AF-B48C3088FCF1}" type="sibTrans" cxnId="{5F79F9BF-81D0-4E44-9303-5E41CF8BFD31}">
      <dgm:prSet/>
      <dgm:spPr/>
      <dgm:t>
        <a:bodyPr/>
        <a:lstStyle/>
        <a:p>
          <a:endParaRPr lang="vi-VN" sz="2400"/>
        </a:p>
      </dgm:t>
    </dgm:pt>
    <dgm:pt modelId="{D513B93D-BAAB-4918-82E7-9AE88E88DEB4}">
      <dgm:prSet phldrT="[Text]" custT="1"/>
      <dgm:spPr/>
      <dgm:t>
        <a:bodyPr/>
        <a:lstStyle/>
        <a:p>
          <a:pPr marL="0" indent="398463"/>
          <a:r>
            <a:rPr lang="vi-VN" sz="2800" dirty="0">
              <a:effectLst/>
              <a:latin typeface="Times New Roman" panose="02020603050405020304" pitchFamily="18" charset="0"/>
              <a:ea typeface="Calibri" panose="020F0502020204030204" pitchFamily="34" charset="0"/>
            </a:rPr>
            <a:t>Xây </a:t>
          </a:r>
          <a:r>
            <a:rPr lang="vi-VN" sz="2800" dirty="0" err="1">
              <a:effectLst/>
              <a:latin typeface="Times New Roman" panose="02020603050405020304" pitchFamily="18" charset="0"/>
              <a:ea typeface="Calibri" panose="020F0502020204030204" pitchFamily="34" charset="0"/>
            </a:rPr>
            <a:t>dựng</a:t>
          </a:r>
          <a:r>
            <a:rPr lang="vi-VN" sz="2800" dirty="0">
              <a:effectLst/>
              <a:latin typeface="Times New Roman" panose="02020603050405020304" pitchFamily="18" charset="0"/>
              <a:ea typeface="Calibri" panose="020F0502020204030204" pitchFamily="34" charset="0"/>
            </a:rPr>
            <a:t> chương </a:t>
          </a:r>
          <a:r>
            <a:rPr lang="vi-VN" sz="2800" dirty="0" err="1">
              <a:effectLst/>
              <a:latin typeface="Times New Roman" panose="02020603050405020304" pitchFamily="18" charset="0"/>
              <a:ea typeface="Calibri" panose="020F0502020204030204" pitchFamily="34" charset="0"/>
            </a:rPr>
            <a:t>trình</a:t>
          </a:r>
          <a:r>
            <a:rPr lang="vi-VN" sz="2800" dirty="0">
              <a:effectLst/>
              <a:latin typeface="Times New Roman" panose="02020603050405020304" pitchFamily="18" charset="0"/>
              <a:ea typeface="Calibri" panose="020F0502020204030204" pitchFamily="34" charset="0"/>
            </a:rPr>
            <a:t> </a:t>
          </a:r>
          <a:r>
            <a:rPr lang="vi-VN" sz="2800" dirty="0" err="1">
              <a:effectLst/>
              <a:latin typeface="Times New Roman" panose="02020603050405020304" pitchFamily="18" charset="0"/>
              <a:ea typeface="Calibri" panose="020F0502020204030204" pitchFamily="34" charset="0"/>
            </a:rPr>
            <a:t>chatbot</a:t>
          </a:r>
          <a:r>
            <a:rPr lang="vi-VN" sz="2800" dirty="0">
              <a:effectLst/>
              <a:latin typeface="Times New Roman" panose="02020603050405020304" pitchFamily="18" charset="0"/>
              <a:ea typeface="Calibri" panose="020F0502020204030204" pitchFamily="34" charset="0"/>
            </a:rPr>
            <a:t> cơ </a:t>
          </a:r>
          <a:r>
            <a:rPr lang="vi-VN" sz="2800" dirty="0" err="1">
              <a:effectLst/>
              <a:latin typeface="Times New Roman" panose="02020603050405020304" pitchFamily="18" charset="0"/>
              <a:ea typeface="Calibri" panose="020F0502020204030204" pitchFamily="34" charset="0"/>
            </a:rPr>
            <a:t>bản</a:t>
          </a:r>
          <a:r>
            <a:rPr lang="vi-VN" sz="2800" dirty="0">
              <a:effectLst/>
              <a:latin typeface="Times New Roman" panose="02020603050405020304" pitchFamily="18" charset="0"/>
              <a:ea typeface="Calibri" panose="020F0502020204030204" pitchFamily="34" charset="0"/>
            </a:rPr>
            <a:t>, giao </a:t>
          </a:r>
          <a:r>
            <a:rPr lang="vi-VN" sz="2800" dirty="0" err="1">
              <a:effectLst/>
              <a:latin typeface="Times New Roman" panose="02020603050405020304" pitchFamily="18" charset="0"/>
              <a:ea typeface="Calibri" panose="020F0502020204030204" pitchFamily="34" charset="0"/>
            </a:rPr>
            <a:t>tiếp</a:t>
          </a:r>
          <a:r>
            <a:rPr lang="vi-VN" sz="2800" dirty="0">
              <a:effectLst/>
              <a:latin typeface="Times New Roman" panose="02020603050405020304" pitchFamily="18" charset="0"/>
              <a:ea typeface="Calibri" panose="020F0502020204030204" pitchFamily="34" charset="0"/>
            </a:rPr>
            <a:t> </a:t>
          </a:r>
          <a:r>
            <a:rPr lang="vi-VN" sz="2800" dirty="0" err="1">
              <a:effectLst/>
              <a:latin typeface="Times New Roman" panose="02020603050405020304" pitchFamily="18" charset="0"/>
              <a:ea typeface="Calibri" panose="020F0502020204030204" pitchFamily="34" charset="0"/>
            </a:rPr>
            <a:t>với</a:t>
          </a:r>
          <a:r>
            <a:rPr lang="vi-VN" sz="2800" dirty="0">
              <a:effectLst/>
              <a:latin typeface="Times New Roman" panose="02020603050405020304" pitchFamily="18" charset="0"/>
              <a:ea typeface="Calibri" panose="020F0502020204030204" pitchFamily="34" charset="0"/>
            </a:rPr>
            <a:t> con </a:t>
          </a:r>
          <a:r>
            <a:rPr lang="vi-VN" sz="2800" dirty="0" err="1">
              <a:effectLst/>
              <a:latin typeface="Times New Roman" panose="02020603050405020304" pitchFamily="18" charset="0"/>
              <a:ea typeface="Calibri" panose="020F0502020204030204" pitchFamily="34" charset="0"/>
            </a:rPr>
            <a:t>người</a:t>
          </a:r>
          <a:endParaRPr lang="vi-VN" sz="2800" dirty="0"/>
        </a:p>
      </dgm:t>
    </dgm:pt>
    <dgm:pt modelId="{9398472E-2E64-4D36-99A9-CBF5239AB135}" type="sibTrans" cxnId="{7E3A1753-ACF9-48C2-ABCE-D56007FA1000}">
      <dgm:prSet/>
      <dgm:spPr/>
      <dgm:t>
        <a:bodyPr/>
        <a:lstStyle/>
        <a:p>
          <a:endParaRPr lang="vi-VN" sz="2400"/>
        </a:p>
      </dgm:t>
    </dgm:pt>
    <dgm:pt modelId="{DEF25770-4A3D-4984-B479-17DC1B72649C}" type="parTrans" cxnId="{7E3A1753-ACF9-48C2-ABCE-D56007FA1000}">
      <dgm:prSet/>
      <dgm:spPr/>
      <dgm:t>
        <a:bodyPr/>
        <a:lstStyle/>
        <a:p>
          <a:endParaRPr lang="vi-VN" sz="2400"/>
        </a:p>
      </dgm:t>
    </dgm:pt>
    <dgm:pt modelId="{618404FC-486F-42B6-905E-B5CA9AF12162}" type="pres">
      <dgm:prSet presAssocID="{F88A8EFE-89B1-4B59-9205-BB7259F6C502}" presName="linear" presStyleCnt="0">
        <dgm:presLayoutVars>
          <dgm:dir/>
          <dgm:animLvl val="lvl"/>
          <dgm:resizeHandles val="exact"/>
        </dgm:presLayoutVars>
      </dgm:prSet>
      <dgm:spPr/>
    </dgm:pt>
    <dgm:pt modelId="{19BDB43C-4201-41E9-9A07-6E55370B956A}" type="pres">
      <dgm:prSet presAssocID="{EBECDD3C-8F91-460E-95CE-E96325090000}" presName="parentLin" presStyleCnt="0"/>
      <dgm:spPr/>
    </dgm:pt>
    <dgm:pt modelId="{10B0EC6C-2559-4EAD-9252-16EDE1F9F26F}" type="pres">
      <dgm:prSet presAssocID="{EBECDD3C-8F91-460E-95CE-E96325090000}" presName="parentLeftMargin" presStyleLbl="node1" presStyleIdx="0" presStyleCnt="3"/>
      <dgm:spPr/>
    </dgm:pt>
    <dgm:pt modelId="{1FFE9597-AE75-4914-BE32-757B6D96BC1A}" type="pres">
      <dgm:prSet presAssocID="{EBECDD3C-8F91-460E-95CE-E96325090000}" presName="parentText" presStyleLbl="node1" presStyleIdx="0" presStyleCnt="3" custScaleX="142857" custLinFactNeighborX="-7281" custLinFactNeighborY="-5629">
        <dgm:presLayoutVars>
          <dgm:chMax val="0"/>
          <dgm:bulletEnabled val="1"/>
        </dgm:presLayoutVars>
      </dgm:prSet>
      <dgm:spPr>
        <a:xfrm>
          <a:off x="488197" y="0"/>
          <a:ext cx="10530685" cy="1328400"/>
        </a:xfrm>
        <a:prstGeom prst="roundRect">
          <a:avLst/>
        </a:prstGeom>
      </dgm:spPr>
    </dgm:pt>
    <dgm:pt modelId="{B29CBC32-E986-424A-B59C-5422A5D7BA29}" type="pres">
      <dgm:prSet presAssocID="{EBECDD3C-8F91-460E-95CE-E96325090000}" presName="negativeSpace" presStyleCnt="0"/>
      <dgm:spPr/>
    </dgm:pt>
    <dgm:pt modelId="{51497193-49BF-4656-BFB6-B292A97ABCC8}" type="pres">
      <dgm:prSet presAssocID="{EBECDD3C-8F91-460E-95CE-E96325090000}" presName="childText" presStyleLbl="conFgAcc1" presStyleIdx="0" presStyleCnt="3" custScaleY="52036">
        <dgm:presLayoutVars>
          <dgm:bulletEnabled val="1"/>
        </dgm:presLayoutVars>
      </dgm:prSet>
      <dgm:spPr/>
    </dgm:pt>
    <dgm:pt modelId="{2C20C97F-909F-442E-A75C-490E3FCE0404}" type="pres">
      <dgm:prSet presAssocID="{37B048E9-2CA9-42F6-847D-73F6A2837856}" presName="spaceBetweenRectangles" presStyleCnt="0"/>
      <dgm:spPr/>
    </dgm:pt>
    <dgm:pt modelId="{A3BB012D-EAFB-444B-B340-140BB0152587}" type="pres">
      <dgm:prSet presAssocID="{D513B93D-BAAB-4918-82E7-9AE88E88DEB4}" presName="parentLin" presStyleCnt="0"/>
      <dgm:spPr/>
    </dgm:pt>
    <dgm:pt modelId="{FB114A8C-E55B-4001-A9B5-B38D15ED9CEE}" type="pres">
      <dgm:prSet presAssocID="{D513B93D-BAAB-4918-82E7-9AE88E88DEB4}" presName="parentLeftMargin" presStyleLbl="node1" presStyleIdx="0" presStyleCnt="3"/>
      <dgm:spPr/>
    </dgm:pt>
    <dgm:pt modelId="{8D20A5F1-34BA-40A8-B88A-0985C93B7B6A}" type="pres">
      <dgm:prSet presAssocID="{D513B93D-BAAB-4918-82E7-9AE88E88DEB4}" presName="parentText" presStyleLbl="node1" presStyleIdx="1" presStyleCnt="3" custScaleX="142857">
        <dgm:presLayoutVars>
          <dgm:chMax val="0"/>
          <dgm:bulletEnabled val="1"/>
        </dgm:presLayoutVars>
      </dgm:prSet>
      <dgm:spPr/>
    </dgm:pt>
    <dgm:pt modelId="{11C837E3-E4AA-400A-B3BA-DBA53D98A3D7}" type="pres">
      <dgm:prSet presAssocID="{D513B93D-BAAB-4918-82E7-9AE88E88DEB4}" presName="negativeSpace" presStyleCnt="0"/>
      <dgm:spPr/>
    </dgm:pt>
    <dgm:pt modelId="{8409117B-1E33-44D2-96D5-054AE9A113C9}" type="pres">
      <dgm:prSet presAssocID="{D513B93D-BAAB-4918-82E7-9AE88E88DEB4}" presName="childText" presStyleLbl="conFgAcc1" presStyleIdx="1" presStyleCnt="3" custScaleY="53023" custLinFactNeighborX="17815" custLinFactNeighborY="34022">
        <dgm:presLayoutVars>
          <dgm:bulletEnabled val="1"/>
        </dgm:presLayoutVars>
      </dgm:prSet>
      <dgm:spPr/>
    </dgm:pt>
    <dgm:pt modelId="{358D0B30-F5F3-4989-9245-4830934176BB}" type="pres">
      <dgm:prSet presAssocID="{9398472E-2E64-4D36-99A9-CBF5239AB135}" presName="spaceBetweenRectangles" presStyleCnt="0"/>
      <dgm:spPr/>
    </dgm:pt>
    <dgm:pt modelId="{3F9C9381-C4D7-4462-BCD3-0D85BE610988}" type="pres">
      <dgm:prSet presAssocID="{DEA6142E-55DC-40CF-A1C9-DAB083BB9D42}" presName="parentLin" presStyleCnt="0"/>
      <dgm:spPr/>
    </dgm:pt>
    <dgm:pt modelId="{0A44A61D-A749-4021-B6D7-01B58EC08339}" type="pres">
      <dgm:prSet presAssocID="{DEA6142E-55DC-40CF-A1C9-DAB083BB9D42}" presName="parentLeftMargin" presStyleLbl="node1" presStyleIdx="1" presStyleCnt="3"/>
      <dgm:spPr/>
    </dgm:pt>
    <dgm:pt modelId="{3F17DB56-48F7-43BB-BB1B-245BBEB3D077}" type="pres">
      <dgm:prSet presAssocID="{DEA6142E-55DC-40CF-A1C9-DAB083BB9D42}" presName="parentText" presStyleLbl="node1" presStyleIdx="2" presStyleCnt="3" custScaleX="142857" custScaleY="125449" custLinFactNeighborY="14022">
        <dgm:presLayoutVars>
          <dgm:chMax val="0"/>
          <dgm:bulletEnabled val="1"/>
        </dgm:presLayoutVars>
      </dgm:prSet>
      <dgm:spPr>
        <a:xfrm>
          <a:off x="526534" y="3015558"/>
          <a:ext cx="10530685" cy="1666464"/>
        </a:xfrm>
        <a:prstGeom prst="roundRect">
          <a:avLst/>
        </a:prstGeom>
      </dgm:spPr>
    </dgm:pt>
    <dgm:pt modelId="{D63C31C5-058C-415B-A0DB-FAFB47AFF55F}" type="pres">
      <dgm:prSet presAssocID="{DEA6142E-55DC-40CF-A1C9-DAB083BB9D42}" presName="negativeSpace" presStyleCnt="0"/>
      <dgm:spPr/>
    </dgm:pt>
    <dgm:pt modelId="{A1B3B036-4C77-42D4-8C97-14D1782DA3AA}" type="pres">
      <dgm:prSet presAssocID="{DEA6142E-55DC-40CF-A1C9-DAB083BB9D42}" presName="childText" presStyleLbl="conFgAcc1" presStyleIdx="2" presStyleCnt="3" custScaleY="48531" custLinFactNeighborX="195" custLinFactNeighborY="27356">
        <dgm:presLayoutVars>
          <dgm:bulletEnabled val="1"/>
        </dgm:presLayoutVars>
      </dgm:prSet>
      <dgm:spPr/>
    </dgm:pt>
  </dgm:ptLst>
  <dgm:cxnLst>
    <dgm:cxn modelId="{4BB27A06-CE89-4A11-9E85-18F1E5EE7EAF}" type="presOf" srcId="{DEA6142E-55DC-40CF-A1C9-DAB083BB9D42}" destId="{0A44A61D-A749-4021-B6D7-01B58EC08339}" srcOrd="0" destOrd="0" presId="urn:microsoft.com/office/officeart/2005/8/layout/list1"/>
    <dgm:cxn modelId="{43BFFA31-F9CA-4B55-8A70-A4EEB778606D}" type="presOf" srcId="{EBECDD3C-8F91-460E-95CE-E96325090000}" destId="{1FFE9597-AE75-4914-BE32-757B6D96BC1A}" srcOrd="1" destOrd="0" presId="urn:microsoft.com/office/officeart/2005/8/layout/list1"/>
    <dgm:cxn modelId="{8BA8CB32-FCC5-4B0F-8605-CBBB81F22849}" type="presOf" srcId="{D513B93D-BAAB-4918-82E7-9AE88E88DEB4}" destId="{8D20A5F1-34BA-40A8-B88A-0985C93B7B6A}" srcOrd="1" destOrd="0" presId="urn:microsoft.com/office/officeart/2005/8/layout/list1"/>
    <dgm:cxn modelId="{07927F5C-CD9B-48C9-9CCF-25F48AC3DDAA}" type="presOf" srcId="{EBECDD3C-8F91-460E-95CE-E96325090000}" destId="{10B0EC6C-2559-4EAD-9252-16EDE1F9F26F}" srcOrd="0" destOrd="0" presId="urn:microsoft.com/office/officeart/2005/8/layout/list1"/>
    <dgm:cxn modelId="{63423D68-0548-4CEF-BAB3-7075A7FE9EA1}" type="presOf" srcId="{D513B93D-BAAB-4918-82E7-9AE88E88DEB4}" destId="{FB114A8C-E55B-4001-A9B5-B38D15ED9CEE}" srcOrd="0" destOrd="0" presId="urn:microsoft.com/office/officeart/2005/8/layout/list1"/>
    <dgm:cxn modelId="{7E3A1753-ACF9-48C2-ABCE-D56007FA1000}" srcId="{F88A8EFE-89B1-4B59-9205-BB7259F6C502}" destId="{D513B93D-BAAB-4918-82E7-9AE88E88DEB4}" srcOrd="1" destOrd="0" parTransId="{DEF25770-4A3D-4984-B479-17DC1B72649C}" sibTransId="{9398472E-2E64-4D36-99A9-CBF5239AB135}"/>
    <dgm:cxn modelId="{79D49792-F8DF-4FA9-B13F-71D64DAAE9F4}" srcId="{F88A8EFE-89B1-4B59-9205-BB7259F6C502}" destId="{EBECDD3C-8F91-460E-95CE-E96325090000}" srcOrd="0" destOrd="0" parTransId="{968F3E8B-BB1E-4DD0-94D3-A2BB36EFD629}" sibTransId="{37B048E9-2CA9-42F6-847D-73F6A2837856}"/>
    <dgm:cxn modelId="{AC19B6A2-172E-4EBE-ABA0-23400C8DA71C}" type="presOf" srcId="{F88A8EFE-89B1-4B59-9205-BB7259F6C502}" destId="{618404FC-486F-42B6-905E-B5CA9AF12162}" srcOrd="0" destOrd="0" presId="urn:microsoft.com/office/officeart/2005/8/layout/list1"/>
    <dgm:cxn modelId="{5F79F9BF-81D0-4E44-9303-5E41CF8BFD31}" srcId="{F88A8EFE-89B1-4B59-9205-BB7259F6C502}" destId="{DEA6142E-55DC-40CF-A1C9-DAB083BB9D42}" srcOrd="2" destOrd="0" parTransId="{4BD6CB1A-11FA-48AC-846A-5B752498DB00}" sibTransId="{DCD358A6-5759-4ECD-A2AF-B48C3088FCF1}"/>
    <dgm:cxn modelId="{CF9BADEF-CED7-4E8B-9874-59C4581D24C9}" type="presOf" srcId="{DEA6142E-55DC-40CF-A1C9-DAB083BB9D42}" destId="{3F17DB56-48F7-43BB-BB1B-245BBEB3D077}" srcOrd="1" destOrd="0" presId="urn:microsoft.com/office/officeart/2005/8/layout/list1"/>
    <dgm:cxn modelId="{A089423C-922A-4342-B07D-6AA075D621E7}" type="presParOf" srcId="{618404FC-486F-42B6-905E-B5CA9AF12162}" destId="{19BDB43C-4201-41E9-9A07-6E55370B956A}" srcOrd="0" destOrd="0" presId="urn:microsoft.com/office/officeart/2005/8/layout/list1"/>
    <dgm:cxn modelId="{C2897538-9CF4-4C5E-8434-A281183EEB28}" type="presParOf" srcId="{19BDB43C-4201-41E9-9A07-6E55370B956A}" destId="{10B0EC6C-2559-4EAD-9252-16EDE1F9F26F}" srcOrd="0" destOrd="0" presId="urn:microsoft.com/office/officeart/2005/8/layout/list1"/>
    <dgm:cxn modelId="{82C68487-4A47-45E7-876B-7560CFE9910E}" type="presParOf" srcId="{19BDB43C-4201-41E9-9A07-6E55370B956A}" destId="{1FFE9597-AE75-4914-BE32-757B6D96BC1A}" srcOrd="1" destOrd="0" presId="urn:microsoft.com/office/officeart/2005/8/layout/list1"/>
    <dgm:cxn modelId="{13155352-9C5F-4F85-AE06-DD404742C801}" type="presParOf" srcId="{618404FC-486F-42B6-905E-B5CA9AF12162}" destId="{B29CBC32-E986-424A-B59C-5422A5D7BA29}" srcOrd="1" destOrd="0" presId="urn:microsoft.com/office/officeart/2005/8/layout/list1"/>
    <dgm:cxn modelId="{0E863A23-5C08-4E30-95D9-46D0939D6DBD}" type="presParOf" srcId="{618404FC-486F-42B6-905E-B5CA9AF12162}" destId="{51497193-49BF-4656-BFB6-B292A97ABCC8}" srcOrd="2" destOrd="0" presId="urn:microsoft.com/office/officeart/2005/8/layout/list1"/>
    <dgm:cxn modelId="{352B2E95-D2E8-4492-B074-8739D4A59E9C}" type="presParOf" srcId="{618404FC-486F-42B6-905E-B5CA9AF12162}" destId="{2C20C97F-909F-442E-A75C-490E3FCE0404}" srcOrd="3" destOrd="0" presId="urn:microsoft.com/office/officeart/2005/8/layout/list1"/>
    <dgm:cxn modelId="{780BF66E-0082-4ED8-ABAF-300E7C862237}" type="presParOf" srcId="{618404FC-486F-42B6-905E-B5CA9AF12162}" destId="{A3BB012D-EAFB-444B-B340-140BB0152587}" srcOrd="4" destOrd="0" presId="urn:microsoft.com/office/officeart/2005/8/layout/list1"/>
    <dgm:cxn modelId="{973CAD31-9A13-44CE-8464-2A337B1D6AF3}" type="presParOf" srcId="{A3BB012D-EAFB-444B-B340-140BB0152587}" destId="{FB114A8C-E55B-4001-A9B5-B38D15ED9CEE}" srcOrd="0" destOrd="0" presId="urn:microsoft.com/office/officeart/2005/8/layout/list1"/>
    <dgm:cxn modelId="{3BAF2869-3FA3-4A5E-B1F3-24970D9E5FB1}" type="presParOf" srcId="{A3BB012D-EAFB-444B-B340-140BB0152587}" destId="{8D20A5F1-34BA-40A8-B88A-0985C93B7B6A}" srcOrd="1" destOrd="0" presId="urn:microsoft.com/office/officeart/2005/8/layout/list1"/>
    <dgm:cxn modelId="{14BA6FCD-94EB-4E54-B878-4428FCAFB62B}" type="presParOf" srcId="{618404FC-486F-42B6-905E-B5CA9AF12162}" destId="{11C837E3-E4AA-400A-B3BA-DBA53D98A3D7}" srcOrd="5" destOrd="0" presId="urn:microsoft.com/office/officeart/2005/8/layout/list1"/>
    <dgm:cxn modelId="{545B329E-8927-4570-8DA4-AE28EAD347CB}" type="presParOf" srcId="{618404FC-486F-42B6-905E-B5CA9AF12162}" destId="{8409117B-1E33-44D2-96D5-054AE9A113C9}" srcOrd="6" destOrd="0" presId="urn:microsoft.com/office/officeart/2005/8/layout/list1"/>
    <dgm:cxn modelId="{F278A922-A0A8-4988-B2F4-28B64E04D9C1}" type="presParOf" srcId="{618404FC-486F-42B6-905E-B5CA9AF12162}" destId="{358D0B30-F5F3-4989-9245-4830934176BB}" srcOrd="7" destOrd="0" presId="urn:microsoft.com/office/officeart/2005/8/layout/list1"/>
    <dgm:cxn modelId="{6DBF770B-0DB0-409A-81D5-B31A1CC49CA8}" type="presParOf" srcId="{618404FC-486F-42B6-905E-B5CA9AF12162}" destId="{3F9C9381-C4D7-4462-BCD3-0D85BE610988}" srcOrd="8" destOrd="0" presId="urn:microsoft.com/office/officeart/2005/8/layout/list1"/>
    <dgm:cxn modelId="{A922B1EF-B55B-4336-B824-3DC4EE0E735F}" type="presParOf" srcId="{3F9C9381-C4D7-4462-BCD3-0D85BE610988}" destId="{0A44A61D-A749-4021-B6D7-01B58EC08339}" srcOrd="0" destOrd="0" presId="urn:microsoft.com/office/officeart/2005/8/layout/list1"/>
    <dgm:cxn modelId="{9B83B923-E502-41CA-A72B-26A3221F60E4}" type="presParOf" srcId="{3F9C9381-C4D7-4462-BCD3-0D85BE610988}" destId="{3F17DB56-48F7-43BB-BB1B-245BBEB3D077}" srcOrd="1" destOrd="0" presId="urn:microsoft.com/office/officeart/2005/8/layout/list1"/>
    <dgm:cxn modelId="{7CFA100D-C2DC-414A-BA50-F052930A6BF3}" type="presParOf" srcId="{618404FC-486F-42B6-905E-B5CA9AF12162}" destId="{D63C31C5-058C-415B-A0DB-FAFB47AFF55F}" srcOrd="9" destOrd="0" presId="urn:microsoft.com/office/officeart/2005/8/layout/list1"/>
    <dgm:cxn modelId="{42A46C20-3113-4F8F-976C-F02D6141F337}" type="presParOf" srcId="{618404FC-486F-42B6-905E-B5CA9AF12162}" destId="{A1B3B036-4C77-42D4-8C97-14D1782DA3AA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3215D84-13C2-4856-92AA-970D52FF161D}" type="doc">
      <dgm:prSet loTypeId="urn:microsoft.com/office/officeart/2005/8/layout/list1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vi-VN"/>
        </a:p>
      </dgm:t>
    </dgm:pt>
    <dgm:pt modelId="{B9AE5130-8BD1-4E8C-AB1A-1EFC181ECA76}">
      <dgm:prSet phldrT="[Text]"/>
      <dgm:spPr/>
      <dgm:t>
        <a:bodyPr/>
        <a:lstStyle/>
        <a:p>
          <a:pPr>
            <a:buFontTx/>
            <a:buChar char="-"/>
          </a:pPr>
          <a:r>
            <a:rPr lang="en-US" dirty="0" err="1"/>
            <a:t>Chương</a:t>
          </a:r>
          <a:r>
            <a:rPr lang="en-US" dirty="0"/>
            <a:t> 1: </a:t>
          </a:r>
          <a:r>
            <a:rPr lang="en-US" dirty="0" err="1"/>
            <a:t>Cơ</a:t>
          </a:r>
          <a:r>
            <a:rPr lang="en-US" dirty="0"/>
            <a:t> </a:t>
          </a:r>
          <a:r>
            <a:rPr lang="en-US" dirty="0" err="1"/>
            <a:t>sở</a:t>
          </a:r>
          <a:r>
            <a:rPr lang="en-US" dirty="0"/>
            <a:t> </a:t>
          </a:r>
          <a:r>
            <a:rPr lang="en-US" dirty="0" err="1"/>
            <a:t>lý</a:t>
          </a:r>
          <a:r>
            <a:rPr lang="en-US" dirty="0"/>
            <a:t> </a:t>
          </a:r>
          <a:r>
            <a:rPr lang="en-US" dirty="0" err="1"/>
            <a:t>thuyết</a:t>
          </a:r>
          <a:endParaRPr lang="vi-VN" dirty="0"/>
        </a:p>
      </dgm:t>
    </dgm:pt>
    <dgm:pt modelId="{E0C8C08C-783D-483B-A346-9F64A8790797}" type="parTrans" cxnId="{2A256DCC-D22C-4095-8115-CE39175DFFBA}">
      <dgm:prSet/>
      <dgm:spPr/>
      <dgm:t>
        <a:bodyPr/>
        <a:lstStyle/>
        <a:p>
          <a:endParaRPr lang="vi-VN"/>
        </a:p>
      </dgm:t>
    </dgm:pt>
    <dgm:pt modelId="{E7D292A0-113C-4898-8D3F-AE2A7DC44668}" type="sibTrans" cxnId="{2A256DCC-D22C-4095-8115-CE39175DFFBA}">
      <dgm:prSet/>
      <dgm:spPr/>
      <dgm:t>
        <a:bodyPr/>
        <a:lstStyle/>
        <a:p>
          <a:endParaRPr lang="vi-VN"/>
        </a:p>
      </dgm:t>
    </dgm:pt>
    <dgm:pt modelId="{01FBD515-B15A-4E63-9FD6-BFBAD11DCD42}">
      <dgm:prSet phldrT="[Text]"/>
      <dgm:spPr/>
      <dgm:t>
        <a:bodyPr/>
        <a:lstStyle/>
        <a:p>
          <a:pPr>
            <a:buFontTx/>
            <a:buChar char="-"/>
          </a:pPr>
          <a:r>
            <a:rPr lang="en-US" dirty="0" err="1"/>
            <a:t>Chương</a:t>
          </a:r>
          <a:r>
            <a:rPr lang="en-US" dirty="0"/>
            <a:t> 2: </a:t>
          </a:r>
          <a:r>
            <a:rPr lang="en-US" dirty="0" err="1"/>
            <a:t>Xử</a:t>
          </a:r>
          <a:r>
            <a:rPr lang="en-US" dirty="0"/>
            <a:t> </a:t>
          </a:r>
          <a:r>
            <a:rPr lang="en-US" dirty="0" err="1"/>
            <a:t>lý</a:t>
          </a:r>
          <a:r>
            <a:rPr lang="en-US" dirty="0"/>
            <a:t> </a:t>
          </a:r>
          <a:r>
            <a:rPr lang="en-US" dirty="0" err="1"/>
            <a:t>bài</a:t>
          </a:r>
          <a:r>
            <a:rPr lang="en-US" dirty="0"/>
            <a:t> </a:t>
          </a:r>
          <a:r>
            <a:rPr lang="en-US" dirty="0" err="1"/>
            <a:t>toán</a:t>
          </a:r>
          <a:r>
            <a:rPr lang="en-US" dirty="0"/>
            <a:t> chatbot</a:t>
          </a:r>
          <a:endParaRPr lang="vi-VN" dirty="0"/>
        </a:p>
      </dgm:t>
    </dgm:pt>
    <dgm:pt modelId="{3072E48C-77E9-4F3E-A619-8563DCF58F1C}" type="parTrans" cxnId="{74738DF0-CEB5-4116-9AFE-6BB1F07A9B39}">
      <dgm:prSet/>
      <dgm:spPr/>
      <dgm:t>
        <a:bodyPr/>
        <a:lstStyle/>
        <a:p>
          <a:endParaRPr lang="vi-VN"/>
        </a:p>
      </dgm:t>
    </dgm:pt>
    <dgm:pt modelId="{AFA4E123-0E99-4A0C-85E6-69B0F02C9A45}" type="sibTrans" cxnId="{74738DF0-CEB5-4116-9AFE-6BB1F07A9B39}">
      <dgm:prSet/>
      <dgm:spPr/>
      <dgm:t>
        <a:bodyPr/>
        <a:lstStyle/>
        <a:p>
          <a:endParaRPr lang="vi-VN"/>
        </a:p>
      </dgm:t>
    </dgm:pt>
    <dgm:pt modelId="{CCAC2EBD-D99A-476B-99DB-8B704569007F}">
      <dgm:prSet phldrT="[Text]"/>
      <dgm:spPr/>
      <dgm:t>
        <a:bodyPr/>
        <a:lstStyle/>
        <a:p>
          <a:r>
            <a:rPr lang="en-US" dirty="0" err="1"/>
            <a:t>Chương</a:t>
          </a:r>
          <a:r>
            <a:rPr lang="en-US" dirty="0"/>
            <a:t> 3: </a:t>
          </a:r>
          <a:r>
            <a:rPr lang="en-US" dirty="0" err="1"/>
            <a:t>Thiết</a:t>
          </a:r>
          <a:r>
            <a:rPr lang="en-US" dirty="0"/>
            <a:t> </a:t>
          </a:r>
          <a:r>
            <a:rPr lang="en-US" dirty="0" err="1"/>
            <a:t>kế</a:t>
          </a:r>
          <a:r>
            <a:rPr lang="en-US" dirty="0"/>
            <a:t> </a:t>
          </a:r>
          <a:r>
            <a:rPr lang="en-US" dirty="0" err="1"/>
            <a:t>và</a:t>
          </a:r>
          <a:r>
            <a:rPr lang="en-US" dirty="0"/>
            <a:t> </a:t>
          </a:r>
          <a:r>
            <a:rPr lang="en-US" dirty="0" err="1"/>
            <a:t>xây</a:t>
          </a:r>
          <a:r>
            <a:rPr lang="en-US" dirty="0"/>
            <a:t> </a:t>
          </a:r>
          <a:r>
            <a:rPr lang="en-US" dirty="0" err="1"/>
            <a:t>dựng</a:t>
          </a:r>
          <a:r>
            <a:rPr lang="en-US" dirty="0"/>
            <a:t> </a:t>
          </a:r>
          <a:r>
            <a:rPr lang="en-US" dirty="0" err="1"/>
            <a:t>hệ</a:t>
          </a:r>
          <a:r>
            <a:rPr lang="en-US" dirty="0"/>
            <a:t> </a:t>
          </a:r>
          <a:r>
            <a:rPr lang="en-US" dirty="0" err="1"/>
            <a:t>thống</a:t>
          </a:r>
          <a:endParaRPr lang="vi-VN" dirty="0"/>
        </a:p>
      </dgm:t>
    </dgm:pt>
    <dgm:pt modelId="{C4463F03-ABA8-4BB0-9F35-89BB5725BCEA}" type="parTrans" cxnId="{8FEF9CEA-2AB8-44CD-8F83-BA42C5382C77}">
      <dgm:prSet/>
      <dgm:spPr/>
      <dgm:t>
        <a:bodyPr/>
        <a:lstStyle/>
        <a:p>
          <a:endParaRPr lang="vi-VN"/>
        </a:p>
      </dgm:t>
    </dgm:pt>
    <dgm:pt modelId="{DC8C14DA-179A-4FCD-B0C0-BFAAA72104EE}" type="sibTrans" cxnId="{8FEF9CEA-2AB8-44CD-8F83-BA42C5382C77}">
      <dgm:prSet/>
      <dgm:spPr/>
      <dgm:t>
        <a:bodyPr/>
        <a:lstStyle/>
        <a:p>
          <a:endParaRPr lang="vi-VN"/>
        </a:p>
      </dgm:t>
    </dgm:pt>
    <dgm:pt modelId="{B49081B4-2D36-4C00-A5F5-B55280C83617}" type="pres">
      <dgm:prSet presAssocID="{83215D84-13C2-4856-92AA-970D52FF161D}" presName="linear" presStyleCnt="0">
        <dgm:presLayoutVars>
          <dgm:dir/>
          <dgm:animLvl val="lvl"/>
          <dgm:resizeHandles val="exact"/>
        </dgm:presLayoutVars>
      </dgm:prSet>
      <dgm:spPr/>
    </dgm:pt>
    <dgm:pt modelId="{EBD28E95-13DB-4608-B942-7821D3CD28CC}" type="pres">
      <dgm:prSet presAssocID="{B9AE5130-8BD1-4E8C-AB1A-1EFC181ECA76}" presName="parentLin" presStyleCnt="0"/>
      <dgm:spPr/>
    </dgm:pt>
    <dgm:pt modelId="{BFB792DF-FE47-4D97-BB4F-AB39C77700A4}" type="pres">
      <dgm:prSet presAssocID="{B9AE5130-8BD1-4E8C-AB1A-1EFC181ECA76}" presName="parentLeftMargin" presStyleLbl="node1" presStyleIdx="0" presStyleCnt="3"/>
      <dgm:spPr/>
    </dgm:pt>
    <dgm:pt modelId="{7C23BF2F-82A5-46A2-9070-AA377FAF4E36}" type="pres">
      <dgm:prSet presAssocID="{B9AE5130-8BD1-4E8C-AB1A-1EFC181ECA76}" presName="parentText" presStyleLbl="node1" presStyleIdx="0" presStyleCnt="3" custScaleX="142857">
        <dgm:presLayoutVars>
          <dgm:chMax val="0"/>
          <dgm:bulletEnabled val="1"/>
        </dgm:presLayoutVars>
      </dgm:prSet>
      <dgm:spPr/>
    </dgm:pt>
    <dgm:pt modelId="{31D92CB0-2003-4A3D-9C9D-A9550AE7CDD2}" type="pres">
      <dgm:prSet presAssocID="{B9AE5130-8BD1-4E8C-AB1A-1EFC181ECA76}" presName="negativeSpace" presStyleCnt="0"/>
      <dgm:spPr/>
    </dgm:pt>
    <dgm:pt modelId="{CBE5F77F-6FB1-4054-822A-A823BE341E12}" type="pres">
      <dgm:prSet presAssocID="{B9AE5130-8BD1-4E8C-AB1A-1EFC181ECA76}" presName="childText" presStyleLbl="conFgAcc1" presStyleIdx="0" presStyleCnt="3" custScaleY="70264">
        <dgm:presLayoutVars>
          <dgm:bulletEnabled val="1"/>
        </dgm:presLayoutVars>
      </dgm:prSet>
      <dgm:spPr/>
    </dgm:pt>
    <dgm:pt modelId="{7C3B0784-8621-453C-B740-74D9A92AA498}" type="pres">
      <dgm:prSet presAssocID="{E7D292A0-113C-4898-8D3F-AE2A7DC44668}" presName="spaceBetweenRectangles" presStyleCnt="0"/>
      <dgm:spPr/>
    </dgm:pt>
    <dgm:pt modelId="{A6B2A5A7-CBBF-4642-A325-0923A7CE8709}" type="pres">
      <dgm:prSet presAssocID="{01FBD515-B15A-4E63-9FD6-BFBAD11DCD42}" presName="parentLin" presStyleCnt="0"/>
      <dgm:spPr/>
    </dgm:pt>
    <dgm:pt modelId="{F0415F52-609C-47A7-9C7D-D09038D5E671}" type="pres">
      <dgm:prSet presAssocID="{01FBD515-B15A-4E63-9FD6-BFBAD11DCD42}" presName="parentLeftMargin" presStyleLbl="node1" presStyleIdx="0" presStyleCnt="3"/>
      <dgm:spPr/>
    </dgm:pt>
    <dgm:pt modelId="{0DCC864B-0762-40B7-9635-75DE0C3A0100}" type="pres">
      <dgm:prSet presAssocID="{01FBD515-B15A-4E63-9FD6-BFBAD11DCD42}" presName="parentText" presStyleLbl="node1" presStyleIdx="1" presStyleCnt="3" custScaleX="142857">
        <dgm:presLayoutVars>
          <dgm:chMax val="0"/>
          <dgm:bulletEnabled val="1"/>
        </dgm:presLayoutVars>
      </dgm:prSet>
      <dgm:spPr/>
    </dgm:pt>
    <dgm:pt modelId="{4017FD40-6B47-4D4D-B53D-636534922846}" type="pres">
      <dgm:prSet presAssocID="{01FBD515-B15A-4E63-9FD6-BFBAD11DCD42}" presName="negativeSpace" presStyleCnt="0"/>
      <dgm:spPr/>
    </dgm:pt>
    <dgm:pt modelId="{4AF2BF40-3494-49F0-9F9C-FB6890D51AA6}" type="pres">
      <dgm:prSet presAssocID="{01FBD515-B15A-4E63-9FD6-BFBAD11DCD42}" presName="childText" presStyleLbl="conFgAcc1" presStyleIdx="1" presStyleCnt="3" custScaleY="69204">
        <dgm:presLayoutVars>
          <dgm:bulletEnabled val="1"/>
        </dgm:presLayoutVars>
      </dgm:prSet>
      <dgm:spPr/>
    </dgm:pt>
    <dgm:pt modelId="{6B60EB24-7BC4-493F-8258-D1E32C54D884}" type="pres">
      <dgm:prSet presAssocID="{AFA4E123-0E99-4A0C-85E6-69B0F02C9A45}" presName="spaceBetweenRectangles" presStyleCnt="0"/>
      <dgm:spPr/>
    </dgm:pt>
    <dgm:pt modelId="{E49DC0EC-AD61-46E9-9E9E-57EDF9F86C7A}" type="pres">
      <dgm:prSet presAssocID="{CCAC2EBD-D99A-476B-99DB-8B704569007F}" presName="parentLin" presStyleCnt="0"/>
      <dgm:spPr/>
    </dgm:pt>
    <dgm:pt modelId="{3E31CF14-5AF3-4760-9C53-BBE261113D23}" type="pres">
      <dgm:prSet presAssocID="{CCAC2EBD-D99A-476B-99DB-8B704569007F}" presName="parentLeftMargin" presStyleLbl="node1" presStyleIdx="1" presStyleCnt="3"/>
      <dgm:spPr/>
    </dgm:pt>
    <dgm:pt modelId="{F56F5344-0567-44F1-9D4A-43DB9B172353}" type="pres">
      <dgm:prSet presAssocID="{CCAC2EBD-D99A-476B-99DB-8B704569007F}" presName="parentText" presStyleLbl="node1" presStyleIdx="2" presStyleCnt="3" custScaleX="142857">
        <dgm:presLayoutVars>
          <dgm:chMax val="0"/>
          <dgm:bulletEnabled val="1"/>
        </dgm:presLayoutVars>
      </dgm:prSet>
      <dgm:spPr/>
    </dgm:pt>
    <dgm:pt modelId="{70B93D46-22C6-427D-A143-CFCC9954C9A1}" type="pres">
      <dgm:prSet presAssocID="{CCAC2EBD-D99A-476B-99DB-8B704569007F}" presName="negativeSpace" presStyleCnt="0"/>
      <dgm:spPr/>
    </dgm:pt>
    <dgm:pt modelId="{F413F54C-BCCE-41C0-970C-835A46422EA2}" type="pres">
      <dgm:prSet presAssocID="{CCAC2EBD-D99A-476B-99DB-8B704569007F}" presName="childText" presStyleLbl="conFgAcc1" presStyleIdx="2" presStyleCnt="3" custScaleY="55929">
        <dgm:presLayoutVars>
          <dgm:bulletEnabled val="1"/>
        </dgm:presLayoutVars>
      </dgm:prSet>
      <dgm:spPr/>
    </dgm:pt>
  </dgm:ptLst>
  <dgm:cxnLst>
    <dgm:cxn modelId="{70B6083B-97ED-4770-8305-3179F7808530}" type="presOf" srcId="{83215D84-13C2-4856-92AA-970D52FF161D}" destId="{B49081B4-2D36-4C00-A5F5-B55280C83617}" srcOrd="0" destOrd="0" presId="urn:microsoft.com/office/officeart/2005/8/layout/list1"/>
    <dgm:cxn modelId="{DDE1EB5E-6C5A-4D3E-B707-A1959AF3DC50}" type="presOf" srcId="{B9AE5130-8BD1-4E8C-AB1A-1EFC181ECA76}" destId="{7C23BF2F-82A5-46A2-9070-AA377FAF4E36}" srcOrd="1" destOrd="0" presId="urn:microsoft.com/office/officeart/2005/8/layout/list1"/>
    <dgm:cxn modelId="{18775142-6A66-41C6-927B-241AC1CFA0DE}" type="presOf" srcId="{CCAC2EBD-D99A-476B-99DB-8B704569007F}" destId="{3E31CF14-5AF3-4760-9C53-BBE261113D23}" srcOrd="0" destOrd="0" presId="urn:microsoft.com/office/officeart/2005/8/layout/list1"/>
    <dgm:cxn modelId="{87AF2645-C6E5-433D-8133-75BC42172E11}" type="presOf" srcId="{CCAC2EBD-D99A-476B-99DB-8B704569007F}" destId="{F56F5344-0567-44F1-9D4A-43DB9B172353}" srcOrd="1" destOrd="0" presId="urn:microsoft.com/office/officeart/2005/8/layout/list1"/>
    <dgm:cxn modelId="{7A294971-7FD2-44C7-9F87-7AD2536122E8}" type="presOf" srcId="{B9AE5130-8BD1-4E8C-AB1A-1EFC181ECA76}" destId="{BFB792DF-FE47-4D97-BB4F-AB39C77700A4}" srcOrd="0" destOrd="0" presId="urn:microsoft.com/office/officeart/2005/8/layout/list1"/>
    <dgm:cxn modelId="{6FD3A57F-398D-43B8-BF1D-3AA25F176E8E}" type="presOf" srcId="{01FBD515-B15A-4E63-9FD6-BFBAD11DCD42}" destId="{F0415F52-609C-47A7-9C7D-D09038D5E671}" srcOrd="0" destOrd="0" presId="urn:microsoft.com/office/officeart/2005/8/layout/list1"/>
    <dgm:cxn modelId="{503AB5A7-F8B9-4ED2-9242-3A6163C4CB1C}" type="presOf" srcId="{01FBD515-B15A-4E63-9FD6-BFBAD11DCD42}" destId="{0DCC864B-0762-40B7-9635-75DE0C3A0100}" srcOrd="1" destOrd="0" presId="urn:microsoft.com/office/officeart/2005/8/layout/list1"/>
    <dgm:cxn modelId="{2A256DCC-D22C-4095-8115-CE39175DFFBA}" srcId="{83215D84-13C2-4856-92AA-970D52FF161D}" destId="{B9AE5130-8BD1-4E8C-AB1A-1EFC181ECA76}" srcOrd="0" destOrd="0" parTransId="{E0C8C08C-783D-483B-A346-9F64A8790797}" sibTransId="{E7D292A0-113C-4898-8D3F-AE2A7DC44668}"/>
    <dgm:cxn modelId="{8FEF9CEA-2AB8-44CD-8F83-BA42C5382C77}" srcId="{83215D84-13C2-4856-92AA-970D52FF161D}" destId="{CCAC2EBD-D99A-476B-99DB-8B704569007F}" srcOrd="2" destOrd="0" parTransId="{C4463F03-ABA8-4BB0-9F35-89BB5725BCEA}" sibTransId="{DC8C14DA-179A-4FCD-B0C0-BFAAA72104EE}"/>
    <dgm:cxn modelId="{74738DF0-CEB5-4116-9AFE-6BB1F07A9B39}" srcId="{83215D84-13C2-4856-92AA-970D52FF161D}" destId="{01FBD515-B15A-4E63-9FD6-BFBAD11DCD42}" srcOrd="1" destOrd="0" parTransId="{3072E48C-77E9-4F3E-A619-8563DCF58F1C}" sibTransId="{AFA4E123-0E99-4A0C-85E6-69B0F02C9A45}"/>
    <dgm:cxn modelId="{81592617-272F-4396-A723-ACCAFFD2AC87}" type="presParOf" srcId="{B49081B4-2D36-4C00-A5F5-B55280C83617}" destId="{EBD28E95-13DB-4608-B942-7821D3CD28CC}" srcOrd="0" destOrd="0" presId="urn:microsoft.com/office/officeart/2005/8/layout/list1"/>
    <dgm:cxn modelId="{1BB2DC57-03AE-411A-B2CF-16EC07A39678}" type="presParOf" srcId="{EBD28E95-13DB-4608-B942-7821D3CD28CC}" destId="{BFB792DF-FE47-4D97-BB4F-AB39C77700A4}" srcOrd="0" destOrd="0" presId="urn:microsoft.com/office/officeart/2005/8/layout/list1"/>
    <dgm:cxn modelId="{3BFF72BC-1849-4DA2-828C-173B1E78E4EB}" type="presParOf" srcId="{EBD28E95-13DB-4608-B942-7821D3CD28CC}" destId="{7C23BF2F-82A5-46A2-9070-AA377FAF4E36}" srcOrd="1" destOrd="0" presId="urn:microsoft.com/office/officeart/2005/8/layout/list1"/>
    <dgm:cxn modelId="{096F76F2-5D8A-491E-BF42-BFA703CB8EF0}" type="presParOf" srcId="{B49081B4-2D36-4C00-A5F5-B55280C83617}" destId="{31D92CB0-2003-4A3D-9C9D-A9550AE7CDD2}" srcOrd="1" destOrd="0" presId="urn:microsoft.com/office/officeart/2005/8/layout/list1"/>
    <dgm:cxn modelId="{F010FA8C-D307-42E5-BCDE-D8EE322B50C3}" type="presParOf" srcId="{B49081B4-2D36-4C00-A5F5-B55280C83617}" destId="{CBE5F77F-6FB1-4054-822A-A823BE341E12}" srcOrd="2" destOrd="0" presId="urn:microsoft.com/office/officeart/2005/8/layout/list1"/>
    <dgm:cxn modelId="{DE6521E4-48FB-447A-B223-DF6A2851F313}" type="presParOf" srcId="{B49081B4-2D36-4C00-A5F5-B55280C83617}" destId="{7C3B0784-8621-453C-B740-74D9A92AA498}" srcOrd="3" destOrd="0" presId="urn:microsoft.com/office/officeart/2005/8/layout/list1"/>
    <dgm:cxn modelId="{71C4DEDC-BFC0-47D4-881C-0A26CC2CACEC}" type="presParOf" srcId="{B49081B4-2D36-4C00-A5F5-B55280C83617}" destId="{A6B2A5A7-CBBF-4642-A325-0923A7CE8709}" srcOrd="4" destOrd="0" presId="urn:microsoft.com/office/officeart/2005/8/layout/list1"/>
    <dgm:cxn modelId="{7DACD87A-B56A-4E67-A54D-35113A09ADC4}" type="presParOf" srcId="{A6B2A5A7-CBBF-4642-A325-0923A7CE8709}" destId="{F0415F52-609C-47A7-9C7D-D09038D5E671}" srcOrd="0" destOrd="0" presId="urn:microsoft.com/office/officeart/2005/8/layout/list1"/>
    <dgm:cxn modelId="{90A4B0FA-C70B-4523-BBAD-0A0D41646E5A}" type="presParOf" srcId="{A6B2A5A7-CBBF-4642-A325-0923A7CE8709}" destId="{0DCC864B-0762-40B7-9635-75DE0C3A0100}" srcOrd="1" destOrd="0" presId="urn:microsoft.com/office/officeart/2005/8/layout/list1"/>
    <dgm:cxn modelId="{863B5898-3854-4FB6-B713-5DA4454B7991}" type="presParOf" srcId="{B49081B4-2D36-4C00-A5F5-B55280C83617}" destId="{4017FD40-6B47-4D4D-B53D-636534922846}" srcOrd="5" destOrd="0" presId="urn:microsoft.com/office/officeart/2005/8/layout/list1"/>
    <dgm:cxn modelId="{093CECCA-37EF-4B3D-95AB-9BADB64A0F69}" type="presParOf" srcId="{B49081B4-2D36-4C00-A5F5-B55280C83617}" destId="{4AF2BF40-3494-49F0-9F9C-FB6890D51AA6}" srcOrd="6" destOrd="0" presId="urn:microsoft.com/office/officeart/2005/8/layout/list1"/>
    <dgm:cxn modelId="{49BF109A-FD88-4727-938F-7D09341F9AFE}" type="presParOf" srcId="{B49081B4-2D36-4C00-A5F5-B55280C83617}" destId="{6B60EB24-7BC4-493F-8258-D1E32C54D884}" srcOrd="7" destOrd="0" presId="urn:microsoft.com/office/officeart/2005/8/layout/list1"/>
    <dgm:cxn modelId="{A8610985-A7FA-4E8B-8FCF-DAD8AD241D68}" type="presParOf" srcId="{B49081B4-2D36-4C00-A5F5-B55280C83617}" destId="{E49DC0EC-AD61-46E9-9E9E-57EDF9F86C7A}" srcOrd="8" destOrd="0" presId="urn:microsoft.com/office/officeart/2005/8/layout/list1"/>
    <dgm:cxn modelId="{3C6E2A3F-72E2-4FFB-8BC6-FBFAD3348E60}" type="presParOf" srcId="{E49DC0EC-AD61-46E9-9E9E-57EDF9F86C7A}" destId="{3E31CF14-5AF3-4760-9C53-BBE261113D23}" srcOrd="0" destOrd="0" presId="urn:microsoft.com/office/officeart/2005/8/layout/list1"/>
    <dgm:cxn modelId="{AC280161-0E2F-4AEC-9E0F-B271F62C0BA5}" type="presParOf" srcId="{E49DC0EC-AD61-46E9-9E9E-57EDF9F86C7A}" destId="{F56F5344-0567-44F1-9D4A-43DB9B172353}" srcOrd="1" destOrd="0" presId="urn:microsoft.com/office/officeart/2005/8/layout/list1"/>
    <dgm:cxn modelId="{DFD4FE17-38E8-4C27-9B89-172C38240A5C}" type="presParOf" srcId="{B49081B4-2D36-4C00-A5F5-B55280C83617}" destId="{70B93D46-22C6-427D-A143-CFCC9954C9A1}" srcOrd="9" destOrd="0" presId="urn:microsoft.com/office/officeart/2005/8/layout/list1"/>
    <dgm:cxn modelId="{B0165E25-16A6-414A-A282-2986511DED30}" type="presParOf" srcId="{B49081B4-2D36-4C00-A5F5-B55280C83617}" destId="{F413F54C-BCCE-41C0-970C-835A46422EA2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C33A542-DB06-4D87-B35A-E5DF9A724298}" type="doc">
      <dgm:prSet loTypeId="urn:microsoft.com/office/officeart/2005/8/layout/list1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vi-VN"/>
        </a:p>
      </dgm:t>
    </dgm:pt>
    <dgm:pt modelId="{6161E133-A7FD-4DB2-9D38-6D5A17D7E79D}">
      <dgm:prSet phldrT="[Text]" custT="1"/>
      <dgm:spPr/>
      <dgm:t>
        <a:bodyPr/>
        <a:lstStyle/>
        <a:p>
          <a:r>
            <a:rPr lang="en-US" sz="3600" dirty="0" err="1"/>
            <a:t>Xác</a:t>
          </a:r>
          <a:r>
            <a:rPr lang="en-US" sz="3600" dirty="0"/>
            <a:t> </a:t>
          </a:r>
          <a:r>
            <a:rPr lang="en-US" sz="3600" dirty="0" err="1"/>
            <a:t>định</a:t>
          </a:r>
          <a:r>
            <a:rPr lang="en-US" sz="3600" dirty="0"/>
            <a:t> ý </a:t>
          </a:r>
          <a:r>
            <a:rPr lang="en-US" sz="3600" dirty="0" err="1"/>
            <a:t>định</a:t>
          </a:r>
          <a:r>
            <a:rPr lang="en-US" sz="3600" dirty="0"/>
            <a:t> </a:t>
          </a:r>
          <a:r>
            <a:rPr lang="en-US" sz="3600" dirty="0" err="1"/>
            <a:t>trong</a:t>
          </a:r>
          <a:r>
            <a:rPr lang="en-US" sz="3600" dirty="0"/>
            <a:t> </a:t>
          </a:r>
          <a:r>
            <a:rPr lang="en-US" sz="3600" dirty="0" err="1"/>
            <a:t>mỗi</a:t>
          </a:r>
          <a:r>
            <a:rPr lang="en-US" sz="3600" dirty="0"/>
            <a:t> </a:t>
          </a:r>
          <a:r>
            <a:rPr lang="en-US" sz="3600" dirty="0" err="1"/>
            <a:t>câu</a:t>
          </a:r>
          <a:r>
            <a:rPr lang="en-US" sz="3600" dirty="0"/>
            <a:t> </a:t>
          </a:r>
          <a:r>
            <a:rPr lang="en-US" sz="3600" dirty="0" err="1"/>
            <a:t>nói</a:t>
          </a:r>
          <a:r>
            <a:rPr lang="en-US" sz="3600" dirty="0"/>
            <a:t> (Intent)</a:t>
          </a:r>
          <a:endParaRPr lang="vi-VN" sz="3600" dirty="0"/>
        </a:p>
      </dgm:t>
    </dgm:pt>
    <dgm:pt modelId="{8D2636BE-BDD2-400C-ACDE-34BA87FBEA09}" type="parTrans" cxnId="{680EF3AE-6496-40DF-BF46-8B349117E304}">
      <dgm:prSet/>
      <dgm:spPr/>
      <dgm:t>
        <a:bodyPr/>
        <a:lstStyle/>
        <a:p>
          <a:endParaRPr lang="vi-VN"/>
        </a:p>
      </dgm:t>
    </dgm:pt>
    <dgm:pt modelId="{FF8DC584-AD45-4B82-A18A-967363FD19A3}" type="sibTrans" cxnId="{680EF3AE-6496-40DF-BF46-8B349117E304}">
      <dgm:prSet/>
      <dgm:spPr/>
      <dgm:t>
        <a:bodyPr/>
        <a:lstStyle/>
        <a:p>
          <a:endParaRPr lang="vi-VN"/>
        </a:p>
      </dgm:t>
    </dgm:pt>
    <dgm:pt modelId="{D48ECCE4-228E-4297-A1B2-0E37EB97CA81}">
      <dgm:prSet phldrT="[Text]" custT="1"/>
      <dgm:spPr/>
      <dgm:t>
        <a:bodyPr/>
        <a:lstStyle/>
        <a:p>
          <a:r>
            <a:rPr lang="en-US" sz="3600" dirty="0" err="1"/>
            <a:t>Trích</a:t>
          </a:r>
          <a:r>
            <a:rPr lang="en-US" sz="3600" dirty="0"/>
            <a:t> </a:t>
          </a:r>
          <a:r>
            <a:rPr lang="en-US" sz="3600" dirty="0" err="1"/>
            <a:t>xuất</a:t>
          </a:r>
          <a:r>
            <a:rPr lang="en-US" sz="3600" dirty="0"/>
            <a:t> </a:t>
          </a:r>
          <a:r>
            <a:rPr lang="en-US" sz="3600" dirty="0" err="1"/>
            <a:t>thông</a:t>
          </a:r>
          <a:r>
            <a:rPr lang="en-US" sz="3600" dirty="0"/>
            <a:t> tin </a:t>
          </a:r>
          <a:r>
            <a:rPr lang="en-US" sz="3600" dirty="0" err="1"/>
            <a:t>thực</a:t>
          </a:r>
          <a:r>
            <a:rPr lang="en-US" sz="3600" dirty="0"/>
            <a:t> </a:t>
          </a:r>
          <a:r>
            <a:rPr lang="en-US" sz="3600" dirty="0" err="1"/>
            <a:t>thể</a:t>
          </a:r>
          <a:r>
            <a:rPr lang="en-US" sz="3600" dirty="0"/>
            <a:t> (Entity)</a:t>
          </a:r>
          <a:endParaRPr lang="vi-VN" sz="3600" dirty="0"/>
        </a:p>
      </dgm:t>
    </dgm:pt>
    <dgm:pt modelId="{9BCD76E7-F6BE-4AC6-8342-9973D1C71135}" type="parTrans" cxnId="{7F5D0BA3-4974-4E42-A5D1-B2F3A324A2C4}">
      <dgm:prSet/>
      <dgm:spPr/>
      <dgm:t>
        <a:bodyPr/>
        <a:lstStyle/>
        <a:p>
          <a:endParaRPr lang="vi-VN"/>
        </a:p>
      </dgm:t>
    </dgm:pt>
    <dgm:pt modelId="{0C339E1B-550E-4630-AFA5-C2B816A49C16}" type="sibTrans" cxnId="{7F5D0BA3-4974-4E42-A5D1-B2F3A324A2C4}">
      <dgm:prSet/>
      <dgm:spPr/>
      <dgm:t>
        <a:bodyPr/>
        <a:lstStyle/>
        <a:p>
          <a:endParaRPr lang="vi-VN"/>
        </a:p>
      </dgm:t>
    </dgm:pt>
    <dgm:pt modelId="{BF7A9415-AA28-4B48-B9AA-EEFBC8D265D3}">
      <dgm:prSet phldrT="[Text]" custT="1"/>
      <dgm:spPr/>
      <dgm:t>
        <a:bodyPr/>
        <a:lstStyle/>
        <a:p>
          <a:r>
            <a:rPr lang="en-US" sz="3600" dirty="0" err="1"/>
            <a:t>Quản</a:t>
          </a:r>
          <a:r>
            <a:rPr lang="en-US" sz="3600" dirty="0"/>
            <a:t> </a:t>
          </a:r>
          <a:r>
            <a:rPr lang="en-US" sz="3600" dirty="0" err="1"/>
            <a:t>lý</a:t>
          </a:r>
          <a:r>
            <a:rPr lang="en-US" sz="3600" dirty="0"/>
            <a:t> </a:t>
          </a:r>
          <a:r>
            <a:rPr lang="en-US" sz="3600" dirty="0" err="1"/>
            <a:t>hội</a:t>
          </a:r>
          <a:r>
            <a:rPr lang="en-US" sz="3600" dirty="0"/>
            <a:t> </a:t>
          </a:r>
          <a:r>
            <a:rPr lang="en-US" sz="3600" dirty="0" err="1"/>
            <a:t>thoại</a:t>
          </a:r>
          <a:r>
            <a:rPr lang="en-US" sz="3600" dirty="0"/>
            <a:t> (DM)</a:t>
          </a:r>
          <a:endParaRPr lang="vi-VN" sz="3600" dirty="0"/>
        </a:p>
      </dgm:t>
    </dgm:pt>
    <dgm:pt modelId="{E35A326F-6409-4681-A9EE-FBEEDC22CF68}" type="parTrans" cxnId="{B91CCA91-9678-4622-A6A3-7D43545BEF54}">
      <dgm:prSet/>
      <dgm:spPr/>
      <dgm:t>
        <a:bodyPr/>
        <a:lstStyle/>
        <a:p>
          <a:endParaRPr lang="vi-VN"/>
        </a:p>
      </dgm:t>
    </dgm:pt>
    <dgm:pt modelId="{F5AFBB58-EED4-480F-84CF-8935AA883A63}" type="sibTrans" cxnId="{B91CCA91-9678-4622-A6A3-7D43545BEF54}">
      <dgm:prSet/>
      <dgm:spPr/>
      <dgm:t>
        <a:bodyPr/>
        <a:lstStyle/>
        <a:p>
          <a:endParaRPr lang="vi-VN"/>
        </a:p>
      </dgm:t>
    </dgm:pt>
    <dgm:pt modelId="{8F488B98-AA25-4A8D-8C5A-9A9D2CB7FF29}">
      <dgm:prSet phldrT="[Text]" custT="1"/>
      <dgm:spPr/>
      <dgm:t>
        <a:bodyPr/>
        <a:lstStyle/>
        <a:p>
          <a:r>
            <a:rPr lang="en-US" sz="3600" dirty="0" err="1"/>
            <a:t>Sinh</a:t>
          </a:r>
          <a:r>
            <a:rPr lang="en-US" sz="3600" dirty="0"/>
            <a:t> </a:t>
          </a:r>
          <a:r>
            <a:rPr lang="en-US" sz="3600" dirty="0" err="1"/>
            <a:t>hội</a:t>
          </a:r>
          <a:r>
            <a:rPr lang="en-US" sz="3600" dirty="0"/>
            <a:t> </a:t>
          </a:r>
          <a:r>
            <a:rPr lang="en-US" sz="3600" dirty="0" err="1"/>
            <a:t>thoại</a:t>
          </a:r>
          <a:r>
            <a:rPr lang="en-US" sz="3600" dirty="0"/>
            <a:t>  (NLG)</a:t>
          </a:r>
          <a:endParaRPr lang="vi-VN" sz="3600" dirty="0"/>
        </a:p>
      </dgm:t>
    </dgm:pt>
    <dgm:pt modelId="{BAF8E5B7-D012-4F02-9AD2-679A8C50B584}" type="parTrans" cxnId="{F91BCC60-1DF5-4C71-911A-743378792B3E}">
      <dgm:prSet/>
      <dgm:spPr/>
      <dgm:t>
        <a:bodyPr/>
        <a:lstStyle/>
        <a:p>
          <a:endParaRPr lang="vi-VN"/>
        </a:p>
      </dgm:t>
    </dgm:pt>
    <dgm:pt modelId="{59F201B4-5DBD-4A73-A302-C8E9F171A92A}" type="sibTrans" cxnId="{F91BCC60-1DF5-4C71-911A-743378792B3E}">
      <dgm:prSet/>
      <dgm:spPr/>
      <dgm:t>
        <a:bodyPr/>
        <a:lstStyle/>
        <a:p>
          <a:endParaRPr lang="vi-VN"/>
        </a:p>
      </dgm:t>
    </dgm:pt>
    <dgm:pt modelId="{490DCAD6-A015-40AB-B4C2-9E1F0B9E5364}" type="pres">
      <dgm:prSet presAssocID="{EC33A542-DB06-4D87-B35A-E5DF9A724298}" presName="linear" presStyleCnt="0">
        <dgm:presLayoutVars>
          <dgm:dir/>
          <dgm:animLvl val="lvl"/>
          <dgm:resizeHandles val="exact"/>
        </dgm:presLayoutVars>
      </dgm:prSet>
      <dgm:spPr/>
    </dgm:pt>
    <dgm:pt modelId="{9FE092A2-4E46-4D36-983A-C9016BC17DDE}" type="pres">
      <dgm:prSet presAssocID="{6161E133-A7FD-4DB2-9D38-6D5A17D7E79D}" presName="parentLin" presStyleCnt="0"/>
      <dgm:spPr/>
    </dgm:pt>
    <dgm:pt modelId="{40C5B8A4-5698-4AA9-ABEE-72500002CE8B}" type="pres">
      <dgm:prSet presAssocID="{6161E133-A7FD-4DB2-9D38-6D5A17D7E79D}" presName="parentLeftMargin" presStyleLbl="node1" presStyleIdx="0" presStyleCnt="4"/>
      <dgm:spPr/>
    </dgm:pt>
    <dgm:pt modelId="{FCFB3DBE-CA69-4CE6-BEB3-E0CC2C311F57}" type="pres">
      <dgm:prSet presAssocID="{6161E133-A7FD-4DB2-9D38-6D5A17D7E79D}" presName="parentText" presStyleLbl="node1" presStyleIdx="0" presStyleCnt="4" custScaleX="142857">
        <dgm:presLayoutVars>
          <dgm:chMax val="0"/>
          <dgm:bulletEnabled val="1"/>
        </dgm:presLayoutVars>
      </dgm:prSet>
      <dgm:spPr/>
    </dgm:pt>
    <dgm:pt modelId="{798A9C93-ED44-49E4-8326-4F82AA42C33A}" type="pres">
      <dgm:prSet presAssocID="{6161E133-A7FD-4DB2-9D38-6D5A17D7E79D}" presName="negativeSpace" presStyleCnt="0"/>
      <dgm:spPr/>
    </dgm:pt>
    <dgm:pt modelId="{F8C01E0D-C049-43BD-9D9A-D1E73DE2F1AD}" type="pres">
      <dgm:prSet presAssocID="{6161E133-A7FD-4DB2-9D38-6D5A17D7E79D}" presName="childText" presStyleLbl="conFgAcc1" presStyleIdx="0" presStyleCnt="4">
        <dgm:presLayoutVars>
          <dgm:bulletEnabled val="1"/>
        </dgm:presLayoutVars>
      </dgm:prSet>
      <dgm:spPr/>
    </dgm:pt>
    <dgm:pt modelId="{C159E5F1-E0F9-4967-9A70-81EAC0968D99}" type="pres">
      <dgm:prSet presAssocID="{FF8DC584-AD45-4B82-A18A-967363FD19A3}" presName="spaceBetweenRectangles" presStyleCnt="0"/>
      <dgm:spPr/>
    </dgm:pt>
    <dgm:pt modelId="{2392CE5A-A22B-4D63-ACA1-E4646BF363C5}" type="pres">
      <dgm:prSet presAssocID="{D48ECCE4-228E-4297-A1B2-0E37EB97CA81}" presName="parentLin" presStyleCnt="0"/>
      <dgm:spPr/>
    </dgm:pt>
    <dgm:pt modelId="{11F53474-9CA5-4224-95F7-1F4B4789091E}" type="pres">
      <dgm:prSet presAssocID="{D48ECCE4-228E-4297-A1B2-0E37EB97CA81}" presName="parentLeftMargin" presStyleLbl="node1" presStyleIdx="0" presStyleCnt="4"/>
      <dgm:spPr/>
    </dgm:pt>
    <dgm:pt modelId="{C3B28C39-F271-4BF4-B9A2-555E12F911A2}" type="pres">
      <dgm:prSet presAssocID="{D48ECCE4-228E-4297-A1B2-0E37EB97CA81}" presName="parentText" presStyleLbl="node1" presStyleIdx="1" presStyleCnt="4" custScaleX="142857" custLinFactNeighborX="-1767" custLinFactNeighborY="-4097">
        <dgm:presLayoutVars>
          <dgm:chMax val="0"/>
          <dgm:bulletEnabled val="1"/>
        </dgm:presLayoutVars>
      </dgm:prSet>
      <dgm:spPr/>
    </dgm:pt>
    <dgm:pt modelId="{00F4642B-AD07-417B-A076-6AA742479D0A}" type="pres">
      <dgm:prSet presAssocID="{D48ECCE4-228E-4297-A1B2-0E37EB97CA81}" presName="negativeSpace" presStyleCnt="0"/>
      <dgm:spPr/>
    </dgm:pt>
    <dgm:pt modelId="{FDA198FB-A68B-495B-BA54-ED318074BDBB}" type="pres">
      <dgm:prSet presAssocID="{D48ECCE4-228E-4297-A1B2-0E37EB97CA81}" presName="childText" presStyleLbl="conFgAcc1" presStyleIdx="1" presStyleCnt="4">
        <dgm:presLayoutVars>
          <dgm:bulletEnabled val="1"/>
        </dgm:presLayoutVars>
      </dgm:prSet>
      <dgm:spPr/>
    </dgm:pt>
    <dgm:pt modelId="{DFDA8DD4-D91F-41A0-8243-A093165CBA01}" type="pres">
      <dgm:prSet presAssocID="{0C339E1B-550E-4630-AFA5-C2B816A49C16}" presName="spaceBetweenRectangles" presStyleCnt="0"/>
      <dgm:spPr/>
    </dgm:pt>
    <dgm:pt modelId="{15A480A0-6088-4DB0-A7B4-EA9CA7C14524}" type="pres">
      <dgm:prSet presAssocID="{BF7A9415-AA28-4B48-B9AA-EEFBC8D265D3}" presName="parentLin" presStyleCnt="0"/>
      <dgm:spPr/>
    </dgm:pt>
    <dgm:pt modelId="{C261F275-9084-46B2-941A-8A96D0699A7A}" type="pres">
      <dgm:prSet presAssocID="{BF7A9415-AA28-4B48-B9AA-EEFBC8D265D3}" presName="parentLeftMargin" presStyleLbl="node1" presStyleIdx="1" presStyleCnt="4"/>
      <dgm:spPr/>
    </dgm:pt>
    <dgm:pt modelId="{D9111330-ACB3-4716-8CEA-3EC00382CB5E}" type="pres">
      <dgm:prSet presAssocID="{BF7A9415-AA28-4B48-B9AA-EEFBC8D265D3}" presName="parentText" presStyleLbl="node1" presStyleIdx="2" presStyleCnt="4" custScaleX="142857">
        <dgm:presLayoutVars>
          <dgm:chMax val="0"/>
          <dgm:bulletEnabled val="1"/>
        </dgm:presLayoutVars>
      </dgm:prSet>
      <dgm:spPr/>
    </dgm:pt>
    <dgm:pt modelId="{4151006C-4522-4F3B-9D95-29096ACDFB0B}" type="pres">
      <dgm:prSet presAssocID="{BF7A9415-AA28-4B48-B9AA-EEFBC8D265D3}" presName="negativeSpace" presStyleCnt="0"/>
      <dgm:spPr/>
    </dgm:pt>
    <dgm:pt modelId="{1F6E0E27-BDDA-4FC2-BC3F-D4A6CA974127}" type="pres">
      <dgm:prSet presAssocID="{BF7A9415-AA28-4B48-B9AA-EEFBC8D265D3}" presName="childText" presStyleLbl="conFgAcc1" presStyleIdx="2" presStyleCnt="4">
        <dgm:presLayoutVars>
          <dgm:bulletEnabled val="1"/>
        </dgm:presLayoutVars>
      </dgm:prSet>
      <dgm:spPr/>
    </dgm:pt>
    <dgm:pt modelId="{714DD5F6-73AF-4891-81F6-2778E455B2CA}" type="pres">
      <dgm:prSet presAssocID="{F5AFBB58-EED4-480F-84CF-8935AA883A63}" presName="spaceBetweenRectangles" presStyleCnt="0"/>
      <dgm:spPr/>
    </dgm:pt>
    <dgm:pt modelId="{E262C7B1-5782-4749-8FD4-E8D250A681DA}" type="pres">
      <dgm:prSet presAssocID="{8F488B98-AA25-4A8D-8C5A-9A9D2CB7FF29}" presName="parentLin" presStyleCnt="0"/>
      <dgm:spPr/>
    </dgm:pt>
    <dgm:pt modelId="{A2FD314F-7F80-4A69-A379-C80873A2D954}" type="pres">
      <dgm:prSet presAssocID="{8F488B98-AA25-4A8D-8C5A-9A9D2CB7FF29}" presName="parentLeftMargin" presStyleLbl="node1" presStyleIdx="2" presStyleCnt="4"/>
      <dgm:spPr/>
    </dgm:pt>
    <dgm:pt modelId="{B527E134-FB4F-4BA5-B11D-96BFBFDCD2CE}" type="pres">
      <dgm:prSet presAssocID="{8F488B98-AA25-4A8D-8C5A-9A9D2CB7FF29}" presName="parentText" presStyleLbl="node1" presStyleIdx="3" presStyleCnt="4" custScaleX="136391">
        <dgm:presLayoutVars>
          <dgm:chMax val="0"/>
          <dgm:bulletEnabled val="1"/>
        </dgm:presLayoutVars>
      </dgm:prSet>
      <dgm:spPr/>
    </dgm:pt>
    <dgm:pt modelId="{19D3B496-EE5A-45C9-B33E-9183A9451029}" type="pres">
      <dgm:prSet presAssocID="{8F488B98-AA25-4A8D-8C5A-9A9D2CB7FF29}" presName="negativeSpace" presStyleCnt="0"/>
      <dgm:spPr/>
    </dgm:pt>
    <dgm:pt modelId="{21C7BF0C-6B3D-4F15-B44D-557D8BD662E6}" type="pres">
      <dgm:prSet presAssocID="{8F488B98-AA25-4A8D-8C5A-9A9D2CB7FF29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9E3AA705-FCAC-4550-8D46-639C43A91E7D}" type="presOf" srcId="{6161E133-A7FD-4DB2-9D38-6D5A17D7E79D}" destId="{40C5B8A4-5698-4AA9-ABEE-72500002CE8B}" srcOrd="0" destOrd="0" presId="urn:microsoft.com/office/officeart/2005/8/layout/list1"/>
    <dgm:cxn modelId="{7734C919-C661-4183-AD8C-82A406E29117}" type="presOf" srcId="{BF7A9415-AA28-4B48-B9AA-EEFBC8D265D3}" destId="{C261F275-9084-46B2-941A-8A96D0699A7A}" srcOrd="0" destOrd="0" presId="urn:microsoft.com/office/officeart/2005/8/layout/list1"/>
    <dgm:cxn modelId="{603E041B-69DF-4833-A8F3-CEC7732E2A6E}" type="presOf" srcId="{8F488B98-AA25-4A8D-8C5A-9A9D2CB7FF29}" destId="{B527E134-FB4F-4BA5-B11D-96BFBFDCD2CE}" srcOrd="1" destOrd="0" presId="urn:microsoft.com/office/officeart/2005/8/layout/list1"/>
    <dgm:cxn modelId="{50C38C36-F23B-4010-9EC4-28E69F8082A5}" type="presOf" srcId="{D48ECCE4-228E-4297-A1B2-0E37EB97CA81}" destId="{C3B28C39-F271-4BF4-B9A2-555E12F911A2}" srcOrd="1" destOrd="0" presId="urn:microsoft.com/office/officeart/2005/8/layout/list1"/>
    <dgm:cxn modelId="{F91BCC60-1DF5-4C71-911A-743378792B3E}" srcId="{EC33A542-DB06-4D87-B35A-E5DF9A724298}" destId="{8F488B98-AA25-4A8D-8C5A-9A9D2CB7FF29}" srcOrd="3" destOrd="0" parTransId="{BAF8E5B7-D012-4F02-9AD2-679A8C50B584}" sibTransId="{59F201B4-5DBD-4A73-A302-C8E9F171A92A}"/>
    <dgm:cxn modelId="{28312E58-ADBD-4701-AD92-530C0C98416B}" type="presOf" srcId="{BF7A9415-AA28-4B48-B9AA-EEFBC8D265D3}" destId="{D9111330-ACB3-4716-8CEA-3EC00382CB5E}" srcOrd="1" destOrd="0" presId="urn:microsoft.com/office/officeart/2005/8/layout/list1"/>
    <dgm:cxn modelId="{B91CCA91-9678-4622-A6A3-7D43545BEF54}" srcId="{EC33A542-DB06-4D87-B35A-E5DF9A724298}" destId="{BF7A9415-AA28-4B48-B9AA-EEFBC8D265D3}" srcOrd="2" destOrd="0" parTransId="{E35A326F-6409-4681-A9EE-FBEEDC22CF68}" sibTransId="{F5AFBB58-EED4-480F-84CF-8935AA883A63}"/>
    <dgm:cxn modelId="{7F5D0BA3-4974-4E42-A5D1-B2F3A324A2C4}" srcId="{EC33A542-DB06-4D87-B35A-E5DF9A724298}" destId="{D48ECCE4-228E-4297-A1B2-0E37EB97CA81}" srcOrd="1" destOrd="0" parTransId="{9BCD76E7-F6BE-4AC6-8342-9973D1C71135}" sibTransId="{0C339E1B-550E-4630-AFA5-C2B816A49C16}"/>
    <dgm:cxn modelId="{680EF3AE-6496-40DF-BF46-8B349117E304}" srcId="{EC33A542-DB06-4D87-B35A-E5DF9A724298}" destId="{6161E133-A7FD-4DB2-9D38-6D5A17D7E79D}" srcOrd="0" destOrd="0" parTransId="{8D2636BE-BDD2-400C-ACDE-34BA87FBEA09}" sibTransId="{FF8DC584-AD45-4B82-A18A-967363FD19A3}"/>
    <dgm:cxn modelId="{AAD2E7B0-2929-4E17-B66C-1D9671AC8554}" type="presOf" srcId="{D48ECCE4-228E-4297-A1B2-0E37EB97CA81}" destId="{11F53474-9CA5-4224-95F7-1F4B4789091E}" srcOrd="0" destOrd="0" presId="urn:microsoft.com/office/officeart/2005/8/layout/list1"/>
    <dgm:cxn modelId="{7EDD3FCA-861C-4485-8CE1-47884919C16D}" type="presOf" srcId="{6161E133-A7FD-4DB2-9D38-6D5A17D7E79D}" destId="{FCFB3DBE-CA69-4CE6-BEB3-E0CC2C311F57}" srcOrd="1" destOrd="0" presId="urn:microsoft.com/office/officeart/2005/8/layout/list1"/>
    <dgm:cxn modelId="{08BB0CE3-C944-404B-860F-EC035C6FD5FB}" type="presOf" srcId="{EC33A542-DB06-4D87-B35A-E5DF9A724298}" destId="{490DCAD6-A015-40AB-B4C2-9E1F0B9E5364}" srcOrd="0" destOrd="0" presId="urn:microsoft.com/office/officeart/2005/8/layout/list1"/>
    <dgm:cxn modelId="{9E1D49F1-0155-4804-A183-4EA586B83B72}" type="presOf" srcId="{8F488B98-AA25-4A8D-8C5A-9A9D2CB7FF29}" destId="{A2FD314F-7F80-4A69-A379-C80873A2D954}" srcOrd="0" destOrd="0" presId="urn:microsoft.com/office/officeart/2005/8/layout/list1"/>
    <dgm:cxn modelId="{B9A8085F-574A-49D8-B57A-81A99FAD377E}" type="presParOf" srcId="{490DCAD6-A015-40AB-B4C2-9E1F0B9E5364}" destId="{9FE092A2-4E46-4D36-983A-C9016BC17DDE}" srcOrd="0" destOrd="0" presId="urn:microsoft.com/office/officeart/2005/8/layout/list1"/>
    <dgm:cxn modelId="{97ADF35C-97B5-4195-888B-AAAFDFCA3A75}" type="presParOf" srcId="{9FE092A2-4E46-4D36-983A-C9016BC17DDE}" destId="{40C5B8A4-5698-4AA9-ABEE-72500002CE8B}" srcOrd="0" destOrd="0" presId="urn:microsoft.com/office/officeart/2005/8/layout/list1"/>
    <dgm:cxn modelId="{B3A20F05-9CF5-4076-AB11-38A8C58F4522}" type="presParOf" srcId="{9FE092A2-4E46-4D36-983A-C9016BC17DDE}" destId="{FCFB3DBE-CA69-4CE6-BEB3-E0CC2C311F57}" srcOrd="1" destOrd="0" presId="urn:microsoft.com/office/officeart/2005/8/layout/list1"/>
    <dgm:cxn modelId="{70C5B16D-C86B-47FD-946B-9C76B56D51FF}" type="presParOf" srcId="{490DCAD6-A015-40AB-B4C2-9E1F0B9E5364}" destId="{798A9C93-ED44-49E4-8326-4F82AA42C33A}" srcOrd="1" destOrd="0" presId="urn:microsoft.com/office/officeart/2005/8/layout/list1"/>
    <dgm:cxn modelId="{85D0981D-65D8-4122-B73F-9282C7D75063}" type="presParOf" srcId="{490DCAD6-A015-40AB-B4C2-9E1F0B9E5364}" destId="{F8C01E0D-C049-43BD-9D9A-D1E73DE2F1AD}" srcOrd="2" destOrd="0" presId="urn:microsoft.com/office/officeart/2005/8/layout/list1"/>
    <dgm:cxn modelId="{8009210D-83A9-40AC-8DDB-4BD3CF79990B}" type="presParOf" srcId="{490DCAD6-A015-40AB-B4C2-9E1F0B9E5364}" destId="{C159E5F1-E0F9-4967-9A70-81EAC0968D99}" srcOrd="3" destOrd="0" presId="urn:microsoft.com/office/officeart/2005/8/layout/list1"/>
    <dgm:cxn modelId="{0A9D5822-E087-447E-9A7A-9FE8B66241AC}" type="presParOf" srcId="{490DCAD6-A015-40AB-B4C2-9E1F0B9E5364}" destId="{2392CE5A-A22B-4D63-ACA1-E4646BF363C5}" srcOrd="4" destOrd="0" presId="urn:microsoft.com/office/officeart/2005/8/layout/list1"/>
    <dgm:cxn modelId="{8A1561F5-C3C7-44E3-AB66-D50E4816C007}" type="presParOf" srcId="{2392CE5A-A22B-4D63-ACA1-E4646BF363C5}" destId="{11F53474-9CA5-4224-95F7-1F4B4789091E}" srcOrd="0" destOrd="0" presId="urn:microsoft.com/office/officeart/2005/8/layout/list1"/>
    <dgm:cxn modelId="{CC44B57C-98F4-4B98-8B73-6DBE2F3C29DA}" type="presParOf" srcId="{2392CE5A-A22B-4D63-ACA1-E4646BF363C5}" destId="{C3B28C39-F271-4BF4-B9A2-555E12F911A2}" srcOrd="1" destOrd="0" presId="urn:microsoft.com/office/officeart/2005/8/layout/list1"/>
    <dgm:cxn modelId="{2021BD4F-1B6E-431F-96D1-95BDD1FBC03F}" type="presParOf" srcId="{490DCAD6-A015-40AB-B4C2-9E1F0B9E5364}" destId="{00F4642B-AD07-417B-A076-6AA742479D0A}" srcOrd="5" destOrd="0" presId="urn:microsoft.com/office/officeart/2005/8/layout/list1"/>
    <dgm:cxn modelId="{6E4EEF5A-FF9A-4DC0-B78A-9C0C3899B2D5}" type="presParOf" srcId="{490DCAD6-A015-40AB-B4C2-9E1F0B9E5364}" destId="{FDA198FB-A68B-495B-BA54-ED318074BDBB}" srcOrd="6" destOrd="0" presId="urn:microsoft.com/office/officeart/2005/8/layout/list1"/>
    <dgm:cxn modelId="{0ECF3465-F0CC-465A-A08D-841EEFDD4B3E}" type="presParOf" srcId="{490DCAD6-A015-40AB-B4C2-9E1F0B9E5364}" destId="{DFDA8DD4-D91F-41A0-8243-A093165CBA01}" srcOrd="7" destOrd="0" presId="urn:microsoft.com/office/officeart/2005/8/layout/list1"/>
    <dgm:cxn modelId="{2A69FE39-491A-416C-A5B4-DD08960ECE30}" type="presParOf" srcId="{490DCAD6-A015-40AB-B4C2-9E1F0B9E5364}" destId="{15A480A0-6088-4DB0-A7B4-EA9CA7C14524}" srcOrd="8" destOrd="0" presId="urn:microsoft.com/office/officeart/2005/8/layout/list1"/>
    <dgm:cxn modelId="{277D844E-ED19-4A72-A380-E0D0A6BABC77}" type="presParOf" srcId="{15A480A0-6088-4DB0-A7B4-EA9CA7C14524}" destId="{C261F275-9084-46B2-941A-8A96D0699A7A}" srcOrd="0" destOrd="0" presId="urn:microsoft.com/office/officeart/2005/8/layout/list1"/>
    <dgm:cxn modelId="{26EB2A73-C703-4D73-BBA7-8D43F23A4D73}" type="presParOf" srcId="{15A480A0-6088-4DB0-A7B4-EA9CA7C14524}" destId="{D9111330-ACB3-4716-8CEA-3EC00382CB5E}" srcOrd="1" destOrd="0" presId="urn:microsoft.com/office/officeart/2005/8/layout/list1"/>
    <dgm:cxn modelId="{F2F6D4D5-8147-4621-B879-0A231542B925}" type="presParOf" srcId="{490DCAD6-A015-40AB-B4C2-9E1F0B9E5364}" destId="{4151006C-4522-4F3B-9D95-29096ACDFB0B}" srcOrd="9" destOrd="0" presId="urn:microsoft.com/office/officeart/2005/8/layout/list1"/>
    <dgm:cxn modelId="{688976DA-5820-4CA0-B515-8A4DEC23BDD1}" type="presParOf" srcId="{490DCAD6-A015-40AB-B4C2-9E1F0B9E5364}" destId="{1F6E0E27-BDDA-4FC2-BC3F-D4A6CA974127}" srcOrd="10" destOrd="0" presId="urn:microsoft.com/office/officeart/2005/8/layout/list1"/>
    <dgm:cxn modelId="{60964215-9735-4823-ABDF-93F3FA353D6C}" type="presParOf" srcId="{490DCAD6-A015-40AB-B4C2-9E1F0B9E5364}" destId="{714DD5F6-73AF-4891-81F6-2778E455B2CA}" srcOrd="11" destOrd="0" presId="urn:microsoft.com/office/officeart/2005/8/layout/list1"/>
    <dgm:cxn modelId="{EE602CF9-A94E-49C5-8FB1-6EF1C2E396D7}" type="presParOf" srcId="{490DCAD6-A015-40AB-B4C2-9E1F0B9E5364}" destId="{E262C7B1-5782-4749-8FD4-E8D250A681DA}" srcOrd="12" destOrd="0" presId="urn:microsoft.com/office/officeart/2005/8/layout/list1"/>
    <dgm:cxn modelId="{04B9CC1A-62D6-42ED-BF71-C1DB4A227A89}" type="presParOf" srcId="{E262C7B1-5782-4749-8FD4-E8D250A681DA}" destId="{A2FD314F-7F80-4A69-A379-C80873A2D954}" srcOrd="0" destOrd="0" presId="urn:microsoft.com/office/officeart/2005/8/layout/list1"/>
    <dgm:cxn modelId="{36585030-6B6D-4940-BE24-82619EBD3D8E}" type="presParOf" srcId="{E262C7B1-5782-4749-8FD4-E8D250A681DA}" destId="{B527E134-FB4F-4BA5-B11D-96BFBFDCD2CE}" srcOrd="1" destOrd="0" presId="urn:microsoft.com/office/officeart/2005/8/layout/list1"/>
    <dgm:cxn modelId="{ACA0886C-8D6C-4388-9F03-E9480FA5835B}" type="presParOf" srcId="{490DCAD6-A015-40AB-B4C2-9E1F0B9E5364}" destId="{19D3B496-EE5A-45C9-B33E-9183A9451029}" srcOrd="13" destOrd="0" presId="urn:microsoft.com/office/officeart/2005/8/layout/list1"/>
    <dgm:cxn modelId="{65A7B2C1-9EEC-4CA6-B9DA-8C9BF1969D9A}" type="presParOf" srcId="{490DCAD6-A015-40AB-B4C2-9E1F0B9E5364}" destId="{21C7BF0C-6B3D-4F15-B44D-557D8BD662E6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53AF3D-0497-4A29-90F8-6A6EC638E99D}">
      <dsp:nvSpPr>
        <dsp:cNvPr id="0" name=""/>
        <dsp:cNvSpPr/>
      </dsp:nvSpPr>
      <dsp:spPr>
        <a:xfrm>
          <a:off x="0" y="417429"/>
          <a:ext cx="10515600" cy="604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D012AD7-CF86-4C92-B0C0-CBC12BBDB746}">
      <dsp:nvSpPr>
        <dsp:cNvPr id="0" name=""/>
        <dsp:cNvSpPr/>
      </dsp:nvSpPr>
      <dsp:spPr>
        <a:xfrm>
          <a:off x="510376" y="63189"/>
          <a:ext cx="10004304" cy="70848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Phần</a:t>
          </a:r>
          <a:r>
            <a:rPr lang="en-US" sz="32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I: </a:t>
          </a:r>
          <a:r>
            <a:rPr lang="en-US" sz="32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Giới</a:t>
          </a:r>
          <a:r>
            <a:rPr lang="en-US" sz="32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2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thiệu</a:t>
          </a:r>
          <a:endParaRPr lang="vi-VN" sz="32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44961" y="97774"/>
        <a:ext cx="9935134" cy="639310"/>
      </dsp:txXfrm>
    </dsp:sp>
    <dsp:sp modelId="{3BC88637-8884-4BEA-9637-E04D3F49063E}">
      <dsp:nvSpPr>
        <dsp:cNvPr id="0" name=""/>
        <dsp:cNvSpPr/>
      </dsp:nvSpPr>
      <dsp:spPr>
        <a:xfrm>
          <a:off x="0" y="1506069"/>
          <a:ext cx="10515600" cy="604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3266964"/>
              <a:satOff val="-13592"/>
              <a:lumOff val="320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D90E8DE-1D27-4467-B35E-DC1E06AA1F89}">
      <dsp:nvSpPr>
        <dsp:cNvPr id="0" name=""/>
        <dsp:cNvSpPr/>
      </dsp:nvSpPr>
      <dsp:spPr>
        <a:xfrm>
          <a:off x="500620" y="1151829"/>
          <a:ext cx="10012402" cy="708480"/>
        </a:xfrm>
        <a:prstGeom prst="roundRect">
          <a:avLst/>
        </a:prstGeom>
        <a:solidFill>
          <a:schemeClr val="accent4">
            <a:hueOff val="3266964"/>
            <a:satOff val="-13592"/>
            <a:lumOff val="320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Phần</a:t>
          </a:r>
          <a:r>
            <a:rPr lang="en-US" sz="32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II : </a:t>
          </a:r>
          <a:r>
            <a:rPr lang="en-US" sz="32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Nội</a:t>
          </a:r>
          <a:r>
            <a:rPr lang="en-US" sz="32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dung </a:t>
          </a:r>
          <a:r>
            <a:rPr lang="en-US" sz="32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của</a:t>
          </a:r>
          <a:r>
            <a:rPr lang="en-US" sz="32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2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đề</a:t>
          </a:r>
          <a:r>
            <a:rPr lang="en-US" sz="32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2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tài</a:t>
          </a:r>
          <a:endParaRPr lang="vi-VN" sz="32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35205" y="1186414"/>
        <a:ext cx="9943232" cy="639310"/>
      </dsp:txXfrm>
    </dsp:sp>
    <dsp:sp modelId="{C5C169D2-4CE3-4185-946D-0D9C7ACDDC01}">
      <dsp:nvSpPr>
        <dsp:cNvPr id="0" name=""/>
        <dsp:cNvSpPr/>
      </dsp:nvSpPr>
      <dsp:spPr>
        <a:xfrm>
          <a:off x="0" y="2594709"/>
          <a:ext cx="10515600" cy="604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6533927"/>
              <a:satOff val="-27185"/>
              <a:lumOff val="640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5C3AFE1-D571-41A0-BEAE-A7CFCC99EE1D}">
      <dsp:nvSpPr>
        <dsp:cNvPr id="0" name=""/>
        <dsp:cNvSpPr/>
      </dsp:nvSpPr>
      <dsp:spPr>
        <a:xfrm>
          <a:off x="500620" y="2240469"/>
          <a:ext cx="10012402" cy="708480"/>
        </a:xfrm>
        <a:prstGeom prst="roundRect">
          <a:avLst/>
        </a:prstGeom>
        <a:solidFill>
          <a:schemeClr val="accent4">
            <a:hueOff val="6533927"/>
            <a:satOff val="-27185"/>
            <a:lumOff val="640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Phần</a:t>
          </a:r>
          <a:r>
            <a:rPr lang="en-US" sz="32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III: </a:t>
          </a:r>
          <a:r>
            <a:rPr lang="en-US" sz="32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Kết</a:t>
          </a:r>
          <a:r>
            <a:rPr lang="en-US" sz="32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2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quả</a:t>
          </a:r>
          <a:endParaRPr lang="vi-VN" sz="32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35205" y="2275054"/>
        <a:ext cx="9943232" cy="639310"/>
      </dsp:txXfrm>
    </dsp:sp>
    <dsp:sp modelId="{38B8276D-681E-4018-B4F7-4E8023C9A895}">
      <dsp:nvSpPr>
        <dsp:cNvPr id="0" name=""/>
        <dsp:cNvSpPr/>
      </dsp:nvSpPr>
      <dsp:spPr>
        <a:xfrm>
          <a:off x="0" y="3683349"/>
          <a:ext cx="10515600" cy="604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9800891"/>
              <a:satOff val="-40777"/>
              <a:lumOff val="960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9855D49-8903-4A53-B9E1-894A3CEED08E}">
      <dsp:nvSpPr>
        <dsp:cNvPr id="0" name=""/>
        <dsp:cNvSpPr/>
      </dsp:nvSpPr>
      <dsp:spPr>
        <a:xfrm>
          <a:off x="500620" y="3329109"/>
          <a:ext cx="10012402" cy="708480"/>
        </a:xfrm>
        <a:prstGeom prst="roundRect">
          <a:avLst/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Phần</a:t>
          </a:r>
          <a:r>
            <a:rPr lang="en-US" sz="32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IV: </a:t>
          </a:r>
          <a:r>
            <a:rPr lang="en-US" sz="32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Kết</a:t>
          </a:r>
          <a:r>
            <a:rPr lang="en-US" sz="32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2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luận</a:t>
          </a:r>
          <a:r>
            <a:rPr lang="en-US" sz="32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2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và</a:t>
          </a:r>
          <a:r>
            <a:rPr lang="en-US" sz="32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2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hướng</a:t>
          </a:r>
          <a:r>
            <a:rPr lang="en-US" sz="32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2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tìm</a:t>
          </a:r>
          <a:r>
            <a:rPr lang="en-US" sz="32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2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hiểu</a:t>
          </a:r>
          <a:endParaRPr lang="vi-VN" sz="32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35205" y="3363694"/>
        <a:ext cx="9943232" cy="63931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497193-49BF-4656-BFB6-B292A97ABCC8}">
      <dsp:nvSpPr>
        <dsp:cNvPr id="0" name=""/>
        <dsp:cNvSpPr/>
      </dsp:nvSpPr>
      <dsp:spPr>
        <a:xfrm>
          <a:off x="0" y="708090"/>
          <a:ext cx="11059931" cy="61631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FFE9597-AE75-4914-BE32-757B6D96BC1A}">
      <dsp:nvSpPr>
        <dsp:cNvPr id="0" name=""/>
        <dsp:cNvSpPr/>
      </dsp:nvSpPr>
      <dsp:spPr>
        <a:xfrm>
          <a:off x="488197" y="0"/>
          <a:ext cx="10530685" cy="138744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627" tIns="0" rIns="292627" bIns="0" numCol="1" spcCol="1270" anchor="ctr" anchorCtr="0">
          <a:noAutofit/>
        </a:bodyPr>
        <a:lstStyle/>
        <a:p>
          <a:pPr marL="0" lvl="0" indent="398463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2800" kern="12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+mn-cs"/>
            </a:rPr>
            <a:t>Nghiên </a:t>
          </a:r>
          <a:r>
            <a:rPr lang="vi-VN" sz="2800" kern="1200" dirty="0" err="1">
              <a:effectLst/>
              <a:latin typeface="Times New Roman" panose="02020603050405020304" pitchFamily="18" charset="0"/>
              <a:ea typeface="Calibri" panose="020F0502020204030204" pitchFamily="34" charset="0"/>
              <a:cs typeface="+mn-cs"/>
            </a:rPr>
            <a:t>cứu</a:t>
          </a:r>
          <a:r>
            <a:rPr lang="vi-VN" sz="2800" kern="12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+mn-cs"/>
            </a:rPr>
            <a:t> </a:t>
          </a:r>
          <a:r>
            <a:rPr lang="vi-VN" sz="2800" kern="1200" dirty="0" err="1">
              <a:effectLst/>
              <a:latin typeface="Times New Roman" panose="02020603050405020304" pitchFamily="18" charset="0"/>
              <a:ea typeface="Calibri" panose="020F0502020204030204" pitchFamily="34" charset="0"/>
              <a:cs typeface="+mn-cs"/>
            </a:rPr>
            <a:t>tiếp</a:t>
          </a:r>
          <a:r>
            <a:rPr lang="vi-VN" sz="2800" kern="12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+mn-cs"/>
            </a:rPr>
            <a:t> </a:t>
          </a:r>
          <a:r>
            <a:rPr lang="vi-VN" sz="2800" kern="1200" dirty="0" err="1">
              <a:effectLst/>
              <a:latin typeface="Times New Roman" panose="02020603050405020304" pitchFamily="18" charset="0"/>
              <a:ea typeface="Calibri" panose="020F0502020204030204" pitchFamily="34" charset="0"/>
              <a:cs typeface="+mn-cs"/>
            </a:rPr>
            <a:t>cận</a:t>
          </a:r>
          <a:r>
            <a:rPr lang="vi-VN" sz="2800" kern="12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+mn-cs"/>
            </a:rPr>
            <a:t> </a:t>
          </a:r>
          <a:r>
            <a:rPr lang="vi-VN" sz="2800" kern="1200" dirty="0" err="1">
              <a:effectLst/>
              <a:latin typeface="Times New Roman" panose="02020603050405020304" pitchFamily="18" charset="0"/>
              <a:ea typeface="Calibri" panose="020F0502020204030204" pitchFamily="34" charset="0"/>
              <a:cs typeface="+mn-cs"/>
            </a:rPr>
            <a:t>các</a:t>
          </a:r>
          <a:r>
            <a:rPr lang="vi-VN" sz="2800" kern="12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+mn-cs"/>
            </a:rPr>
            <a:t> </a:t>
          </a:r>
          <a:r>
            <a:rPr lang="vi-VN" sz="2800" kern="1200" dirty="0" err="1">
              <a:effectLst/>
              <a:latin typeface="Times New Roman" panose="02020603050405020304" pitchFamily="18" charset="0"/>
              <a:ea typeface="Calibri" panose="020F0502020204030204" pitchFamily="34" charset="0"/>
              <a:cs typeface="+mn-cs"/>
            </a:rPr>
            <a:t>kiến</a:t>
          </a:r>
          <a:r>
            <a:rPr lang="vi-VN" sz="2800" kern="12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+mn-cs"/>
            </a:rPr>
            <a:t> </a:t>
          </a:r>
          <a:r>
            <a:rPr lang="vi-VN" sz="2800" kern="1200" dirty="0" err="1">
              <a:effectLst/>
              <a:latin typeface="Times New Roman" panose="02020603050405020304" pitchFamily="18" charset="0"/>
              <a:ea typeface="Calibri" panose="020F0502020204030204" pitchFamily="34" charset="0"/>
              <a:cs typeface="+mn-cs"/>
            </a:rPr>
            <a:t>thức</a:t>
          </a:r>
          <a:r>
            <a:rPr lang="vi-VN" sz="2800" kern="12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+mn-cs"/>
            </a:rPr>
            <a:t> </a:t>
          </a:r>
          <a:r>
            <a:rPr lang="vi-VN" sz="2800" kern="1200" dirty="0" err="1">
              <a:effectLst/>
              <a:latin typeface="Times New Roman" panose="02020603050405020304" pitchFamily="18" charset="0"/>
              <a:ea typeface="Calibri" panose="020F0502020204030204" pitchFamily="34" charset="0"/>
              <a:cs typeface="+mn-cs"/>
            </a:rPr>
            <a:t>về</a:t>
          </a:r>
          <a:r>
            <a:rPr lang="vi-VN" sz="2800" kern="12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+mn-cs"/>
            </a:rPr>
            <a:t> </a:t>
          </a:r>
          <a:r>
            <a:rPr lang="vi-VN" sz="2800" kern="1200" dirty="0" err="1">
              <a:effectLst/>
              <a:latin typeface="Times New Roman" panose="02020603050405020304" pitchFamily="18" charset="0"/>
              <a:ea typeface="Calibri" panose="020F0502020204030204" pitchFamily="34" charset="0"/>
              <a:cs typeface="+mn-cs"/>
            </a:rPr>
            <a:t>trí</a:t>
          </a:r>
          <a:r>
            <a:rPr lang="vi-VN" sz="2800" kern="12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+mn-cs"/>
            </a:rPr>
            <a:t> </a:t>
          </a:r>
          <a:r>
            <a:rPr lang="vi-VN" sz="2800" kern="1200" dirty="0" err="1">
              <a:effectLst/>
              <a:latin typeface="Times New Roman" panose="02020603050405020304" pitchFamily="18" charset="0"/>
              <a:ea typeface="Calibri" panose="020F0502020204030204" pitchFamily="34" charset="0"/>
              <a:cs typeface="+mn-cs"/>
            </a:rPr>
            <a:t>tuệ</a:t>
          </a:r>
          <a:r>
            <a:rPr lang="vi-VN" sz="2800" kern="12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+mn-cs"/>
            </a:rPr>
            <a:t> nhân </a:t>
          </a:r>
          <a:r>
            <a:rPr lang="vi-VN" sz="2800" kern="1200" dirty="0" err="1">
              <a:effectLst/>
              <a:latin typeface="Times New Roman" panose="02020603050405020304" pitchFamily="18" charset="0"/>
              <a:ea typeface="Calibri" panose="020F0502020204030204" pitchFamily="34" charset="0"/>
              <a:cs typeface="+mn-cs"/>
            </a:rPr>
            <a:t>tạo</a:t>
          </a:r>
          <a:r>
            <a:rPr lang="vi-VN" sz="2800" kern="12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+mn-cs"/>
            </a:rPr>
            <a:t>, </a:t>
          </a:r>
          <a:r>
            <a:rPr lang="vi-VN" sz="2800" kern="1200" dirty="0" err="1">
              <a:effectLst/>
              <a:latin typeface="Times New Roman" panose="02020603050405020304" pitchFamily="18" charset="0"/>
              <a:ea typeface="Calibri" panose="020F0502020204030204" pitchFamily="34" charset="0"/>
              <a:cs typeface="+mn-cs"/>
            </a:rPr>
            <a:t>máy</a:t>
          </a:r>
          <a:r>
            <a:rPr lang="vi-VN" sz="2800" kern="12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+mn-cs"/>
            </a:rPr>
            <a:t> </a:t>
          </a:r>
          <a:r>
            <a:rPr lang="vi-VN" sz="2800" kern="1200" dirty="0" err="1">
              <a:effectLst/>
              <a:latin typeface="Times New Roman" panose="02020603050405020304" pitchFamily="18" charset="0"/>
              <a:ea typeface="Calibri" panose="020F0502020204030204" pitchFamily="34" charset="0"/>
              <a:cs typeface="+mn-cs"/>
            </a:rPr>
            <a:t>học</a:t>
          </a:r>
          <a:r>
            <a:rPr lang="vi-VN" sz="2800" kern="12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+mn-cs"/>
            </a:rPr>
            <a:t> </a:t>
          </a:r>
          <a:r>
            <a:rPr lang="vi-VN" sz="2800" kern="1200" dirty="0" err="1">
              <a:effectLst/>
              <a:latin typeface="Times New Roman" panose="02020603050405020304" pitchFamily="18" charset="0"/>
              <a:ea typeface="Calibri" panose="020F0502020204030204" pitchFamily="34" charset="0"/>
              <a:cs typeface="+mn-cs"/>
            </a:rPr>
            <a:t>và</a:t>
          </a:r>
          <a:r>
            <a:rPr lang="vi-VN" sz="2800" kern="12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+mn-cs"/>
            </a:rPr>
            <a:t> </a:t>
          </a:r>
          <a:r>
            <a:rPr lang="vi-VN" sz="2800" kern="1200" dirty="0" err="1">
              <a:effectLst/>
              <a:latin typeface="Times New Roman" panose="02020603050405020304" pitchFamily="18" charset="0"/>
              <a:ea typeface="Calibri" panose="020F0502020204030204" pitchFamily="34" charset="0"/>
              <a:cs typeface="+mn-cs"/>
            </a:rPr>
            <a:t>học</a:t>
          </a:r>
          <a:r>
            <a:rPr lang="vi-VN" sz="2800" kern="12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+mn-cs"/>
            </a:rPr>
            <a:t> sâu</a:t>
          </a:r>
        </a:p>
      </dsp:txBody>
      <dsp:txXfrm>
        <a:off x="555926" y="67729"/>
        <a:ext cx="10395227" cy="1251982"/>
      </dsp:txXfrm>
    </dsp:sp>
    <dsp:sp modelId="{8409117B-1E33-44D2-96D5-054AE9A113C9}">
      <dsp:nvSpPr>
        <dsp:cNvPr id="0" name=""/>
        <dsp:cNvSpPr/>
      </dsp:nvSpPr>
      <dsp:spPr>
        <a:xfrm>
          <a:off x="0" y="2358273"/>
          <a:ext cx="11059931" cy="62800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D20A5F1-34BA-40A8-B88A-0985C93B7B6A}">
      <dsp:nvSpPr>
        <dsp:cNvPr id="0" name=""/>
        <dsp:cNvSpPr/>
      </dsp:nvSpPr>
      <dsp:spPr>
        <a:xfrm>
          <a:off x="526534" y="1578205"/>
          <a:ext cx="10530685" cy="138744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627" tIns="0" rIns="292627" bIns="0" numCol="1" spcCol="1270" anchor="ctr" anchorCtr="0">
          <a:noAutofit/>
        </a:bodyPr>
        <a:lstStyle/>
        <a:p>
          <a:pPr marL="0" lvl="0" indent="398463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2800" kern="1200" dirty="0">
              <a:effectLst/>
              <a:latin typeface="Times New Roman" panose="02020603050405020304" pitchFamily="18" charset="0"/>
              <a:ea typeface="Calibri" panose="020F0502020204030204" pitchFamily="34" charset="0"/>
            </a:rPr>
            <a:t>Xây </a:t>
          </a:r>
          <a:r>
            <a:rPr lang="vi-VN" sz="2800" kern="1200" dirty="0" err="1">
              <a:effectLst/>
              <a:latin typeface="Times New Roman" panose="02020603050405020304" pitchFamily="18" charset="0"/>
              <a:ea typeface="Calibri" panose="020F0502020204030204" pitchFamily="34" charset="0"/>
            </a:rPr>
            <a:t>dựng</a:t>
          </a:r>
          <a:r>
            <a:rPr lang="vi-VN" sz="2800" kern="1200" dirty="0">
              <a:effectLst/>
              <a:latin typeface="Times New Roman" panose="02020603050405020304" pitchFamily="18" charset="0"/>
              <a:ea typeface="Calibri" panose="020F0502020204030204" pitchFamily="34" charset="0"/>
            </a:rPr>
            <a:t> chương </a:t>
          </a:r>
          <a:r>
            <a:rPr lang="vi-VN" sz="2800" kern="1200" dirty="0" err="1">
              <a:effectLst/>
              <a:latin typeface="Times New Roman" panose="02020603050405020304" pitchFamily="18" charset="0"/>
              <a:ea typeface="Calibri" panose="020F0502020204030204" pitchFamily="34" charset="0"/>
            </a:rPr>
            <a:t>trình</a:t>
          </a:r>
          <a:r>
            <a:rPr lang="vi-VN" sz="2800" kern="1200" dirty="0">
              <a:effectLst/>
              <a:latin typeface="Times New Roman" panose="02020603050405020304" pitchFamily="18" charset="0"/>
              <a:ea typeface="Calibri" panose="020F0502020204030204" pitchFamily="34" charset="0"/>
            </a:rPr>
            <a:t> </a:t>
          </a:r>
          <a:r>
            <a:rPr lang="vi-VN" sz="2800" kern="1200" dirty="0" err="1">
              <a:effectLst/>
              <a:latin typeface="Times New Roman" panose="02020603050405020304" pitchFamily="18" charset="0"/>
              <a:ea typeface="Calibri" panose="020F0502020204030204" pitchFamily="34" charset="0"/>
            </a:rPr>
            <a:t>chatbot</a:t>
          </a:r>
          <a:r>
            <a:rPr lang="vi-VN" sz="2800" kern="1200" dirty="0">
              <a:effectLst/>
              <a:latin typeface="Times New Roman" panose="02020603050405020304" pitchFamily="18" charset="0"/>
              <a:ea typeface="Calibri" panose="020F0502020204030204" pitchFamily="34" charset="0"/>
            </a:rPr>
            <a:t> cơ </a:t>
          </a:r>
          <a:r>
            <a:rPr lang="vi-VN" sz="2800" kern="1200" dirty="0" err="1">
              <a:effectLst/>
              <a:latin typeface="Times New Roman" panose="02020603050405020304" pitchFamily="18" charset="0"/>
              <a:ea typeface="Calibri" panose="020F0502020204030204" pitchFamily="34" charset="0"/>
            </a:rPr>
            <a:t>bản</a:t>
          </a:r>
          <a:r>
            <a:rPr lang="vi-VN" sz="2800" kern="1200" dirty="0">
              <a:effectLst/>
              <a:latin typeface="Times New Roman" panose="02020603050405020304" pitchFamily="18" charset="0"/>
              <a:ea typeface="Calibri" panose="020F0502020204030204" pitchFamily="34" charset="0"/>
            </a:rPr>
            <a:t>, giao </a:t>
          </a:r>
          <a:r>
            <a:rPr lang="vi-VN" sz="2800" kern="1200" dirty="0" err="1">
              <a:effectLst/>
              <a:latin typeface="Times New Roman" panose="02020603050405020304" pitchFamily="18" charset="0"/>
              <a:ea typeface="Calibri" panose="020F0502020204030204" pitchFamily="34" charset="0"/>
            </a:rPr>
            <a:t>tiếp</a:t>
          </a:r>
          <a:r>
            <a:rPr lang="vi-VN" sz="2800" kern="1200" dirty="0">
              <a:effectLst/>
              <a:latin typeface="Times New Roman" panose="02020603050405020304" pitchFamily="18" charset="0"/>
              <a:ea typeface="Calibri" panose="020F0502020204030204" pitchFamily="34" charset="0"/>
            </a:rPr>
            <a:t> </a:t>
          </a:r>
          <a:r>
            <a:rPr lang="vi-VN" sz="2800" kern="1200" dirty="0" err="1">
              <a:effectLst/>
              <a:latin typeface="Times New Roman" panose="02020603050405020304" pitchFamily="18" charset="0"/>
              <a:ea typeface="Calibri" panose="020F0502020204030204" pitchFamily="34" charset="0"/>
            </a:rPr>
            <a:t>với</a:t>
          </a:r>
          <a:r>
            <a:rPr lang="vi-VN" sz="2800" kern="1200" dirty="0">
              <a:effectLst/>
              <a:latin typeface="Times New Roman" panose="02020603050405020304" pitchFamily="18" charset="0"/>
              <a:ea typeface="Calibri" panose="020F0502020204030204" pitchFamily="34" charset="0"/>
            </a:rPr>
            <a:t> con </a:t>
          </a:r>
          <a:r>
            <a:rPr lang="vi-VN" sz="2800" kern="1200" dirty="0" err="1">
              <a:effectLst/>
              <a:latin typeface="Times New Roman" panose="02020603050405020304" pitchFamily="18" charset="0"/>
              <a:ea typeface="Calibri" panose="020F0502020204030204" pitchFamily="34" charset="0"/>
            </a:rPr>
            <a:t>người</a:t>
          </a:r>
          <a:endParaRPr lang="vi-VN" sz="2800" kern="1200" dirty="0"/>
        </a:p>
      </dsp:txBody>
      <dsp:txXfrm>
        <a:off x="594263" y="1645934"/>
        <a:ext cx="10395227" cy="1251982"/>
      </dsp:txXfrm>
    </dsp:sp>
    <dsp:sp modelId="{A1B3B036-4C77-42D4-8C97-14D1782DA3AA}">
      <dsp:nvSpPr>
        <dsp:cNvPr id="0" name=""/>
        <dsp:cNvSpPr/>
      </dsp:nvSpPr>
      <dsp:spPr>
        <a:xfrm>
          <a:off x="0" y="4333828"/>
          <a:ext cx="11059931" cy="574801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F17DB56-48F7-43BB-BB1B-245BBEB3D077}">
      <dsp:nvSpPr>
        <dsp:cNvPr id="0" name=""/>
        <dsp:cNvSpPr/>
      </dsp:nvSpPr>
      <dsp:spPr>
        <a:xfrm>
          <a:off x="526534" y="3168100"/>
          <a:ext cx="10530685" cy="1740529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627" tIns="0" rIns="292627" bIns="0" numCol="1" spcCol="1270" anchor="ctr" anchorCtr="0">
          <a:noAutofit/>
        </a:bodyPr>
        <a:lstStyle/>
        <a:p>
          <a:pPr marL="0" lvl="0" indent="461963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2800" kern="1200" dirty="0" err="1">
              <a:effectLst/>
              <a:latin typeface="Times New Roman" panose="02020603050405020304" pitchFamily="18" charset="0"/>
              <a:ea typeface="Calibri" panose="020F0502020204030204" pitchFamily="34" charset="0"/>
              <a:cs typeface="+mn-cs"/>
            </a:rPr>
            <a:t>Thực</a:t>
          </a:r>
          <a:r>
            <a:rPr lang="vi-VN" sz="2800" kern="12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+mn-cs"/>
            </a:rPr>
            <a:t> </a:t>
          </a:r>
          <a:r>
            <a:rPr lang="vi-VN" sz="2800" kern="1200" dirty="0" err="1">
              <a:effectLst/>
              <a:latin typeface="Times New Roman" panose="02020603050405020304" pitchFamily="18" charset="0"/>
              <a:ea typeface="Calibri" panose="020F0502020204030204" pitchFamily="34" charset="0"/>
              <a:cs typeface="+mn-cs"/>
            </a:rPr>
            <a:t>hiện</a:t>
          </a:r>
          <a:r>
            <a:rPr lang="vi-VN" sz="2800" kern="12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+mn-cs"/>
            </a:rPr>
            <a:t> </a:t>
          </a:r>
          <a:r>
            <a:rPr lang="vi-VN" sz="2800" kern="1200" dirty="0" err="1">
              <a:effectLst/>
              <a:latin typeface="Times New Roman" panose="02020603050405020304" pitchFamily="18" charset="0"/>
              <a:ea typeface="Calibri" panose="020F0502020204030204" pitchFamily="34" charset="0"/>
              <a:cs typeface="+mn-cs"/>
            </a:rPr>
            <a:t>ứng</a:t>
          </a:r>
          <a:r>
            <a:rPr lang="vi-VN" sz="2800" kern="12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+mn-cs"/>
            </a:rPr>
            <a:t> </a:t>
          </a:r>
          <a:r>
            <a:rPr lang="vi-VN" sz="2800" kern="1200" dirty="0" err="1">
              <a:effectLst/>
              <a:latin typeface="Times New Roman" panose="02020603050405020304" pitchFamily="18" charset="0"/>
              <a:ea typeface="Calibri" panose="020F0502020204030204" pitchFamily="34" charset="0"/>
              <a:cs typeface="+mn-cs"/>
            </a:rPr>
            <a:t>dụng</a:t>
          </a:r>
          <a:r>
            <a:rPr lang="vi-VN" sz="2800" kern="12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+mn-cs"/>
            </a:rPr>
            <a:t> </a:t>
          </a:r>
          <a:r>
            <a:rPr lang="vi-VN" sz="2800" kern="1200" dirty="0" err="1">
              <a:effectLst/>
              <a:latin typeface="Times New Roman" panose="02020603050405020304" pitchFamily="18" charset="0"/>
              <a:ea typeface="Calibri" panose="020F0502020204030204" pitchFamily="34" charset="0"/>
              <a:cs typeface="+mn-cs"/>
            </a:rPr>
            <a:t>hệ</a:t>
          </a:r>
          <a:r>
            <a:rPr lang="vi-VN" sz="2800" kern="12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+mn-cs"/>
            </a:rPr>
            <a:t> </a:t>
          </a:r>
          <a:r>
            <a:rPr lang="vi-VN" sz="2800" kern="1200" dirty="0" err="1">
              <a:effectLst/>
              <a:latin typeface="Times New Roman" panose="02020603050405020304" pitchFamily="18" charset="0"/>
              <a:ea typeface="Calibri" panose="020F0502020204030204" pitchFamily="34" charset="0"/>
              <a:cs typeface="+mn-cs"/>
            </a:rPr>
            <a:t>thống</a:t>
          </a:r>
          <a:r>
            <a:rPr lang="vi-VN" sz="2800" kern="12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+mn-cs"/>
            </a:rPr>
            <a:t> </a:t>
          </a:r>
          <a:r>
            <a:rPr lang="vi-VN" sz="2800" kern="1200" dirty="0" err="1">
              <a:effectLst/>
              <a:latin typeface="Times New Roman" panose="02020603050405020304" pitchFamily="18" charset="0"/>
              <a:ea typeface="Calibri" panose="020F0502020204030204" pitchFamily="34" charset="0"/>
              <a:cs typeface="+mn-cs"/>
            </a:rPr>
            <a:t>chatbot</a:t>
          </a:r>
          <a:r>
            <a:rPr lang="vi-VN" sz="2800" kern="12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+mn-cs"/>
            </a:rPr>
            <a:t> trên </a:t>
          </a:r>
          <a:r>
            <a:rPr lang="vi-VN" sz="2800" kern="1200" dirty="0" err="1">
              <a:effectLst/>
              <a:latin typeface="Times New Roman" panose="02020603050405020304" pitchFamily="18" charset="0"/>
              <a:ea typeface="Calibri" panose="020F0502020204030204" pitchFamily="34" charset="0"/>
              <a:cs typeface="+mn-cs"/>
            </a:rPr>
            <a:t>robot</a:t>
          </a:r>
          <a:r>
            <a:rPr lang="vi-VN" sz="2800" kern="12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+mn-cs"/>
            </a:rPr>
            <a:t>, mong </a:t>
          </a:r>
          <a:r>
            <a:rPr lang="vi-VN" sz="2800" kern="1200" dirty="0" err="1">
              <a:effectLst/>
              <a:latin typeface="Times New Roman" panose="02020603050405020304" pitchFamily="18" charset="0"/>
              <a:ea typeface="Calibri" panose="020F0502020204030204" pitchFamily="34" charset="0"/>
              <a:cs typeface="+mn-cs"/>
            </a:rPr>
            <a:t>muốn</a:t>
          </a:r>
          <a:r>
            <a:rPr lang="vi-VN" sz="2800" kern="12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+mn-cs"/>
            </a:rPr>
            <a:t> </a:t>
          </a:r>
          <a:r>
            <a:rPr lang="vi-VN" sz="2800" kern="1200" dirty="0" err="1">
              <a:effectLst/>
              <a:latin typeface="Times New Roman" panose="02020603050405020304" pitchFamily="18" charset="0"/>
              <a:ea typeface="Calibri" panose="020F0502020204030204" pitchFamily="34" charset="0"/>
              <a:cs typeface="+mn-cs"/>
            </a:rPr>
            <a:t>robot</a:t>
          </a:r>
          <a:r>
            <a:rPr lang="vi-VN" sz="2800" kern="12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+mn-cs"/>
            </a:rPr>
            <a:t> </a:t>
          </a:r>
          <a:r>
            <a:rPr lang="vi-VN" sz="2800" kern="1200" dirty="0" err="1">
              <a:effectLst/>
              <a:latin typeface="Times New Roman" panose="02020603050405020304" pitchFamily="18" charset="0"/>
              <a:ea typeface="Calibri" panose="020F0502020204030204" pitchFamily="34" charset="0"/>
              <a:cs typeface="+mn-cs"/>
            </a:rPr>
            <a:t>có</a:t>
          </a:r>
          <a:r>
            <a:rPr lang="vi-VN" sz="2800" kern="12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+mn-cs"/>
            </a:rPr>
            <a:t> </a:t>
          </a:r>
          <a:r>
            <a:rPr lang="vi-VN" sz="2800" kern="1200" dirty="0" err="1">
              <a:effectLst/>
              <a:latin typeface="Times New Roman" panose="02020603050405020304" pitchFamily="18" charset="0"/>
              <a:ea typeface="Calibri" panose="020F0502020204030204" pitchFamily="34" charset="0"/>
              <a:cs typeface="+mn-cs"/>
            </a:rPr>
            <a:t>thể</a:t>
          </a:r>
          <a:r>
            <a:rPr lang="vi-VN" sz="2800" kern="12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+mn-cs"/>
            </a:rPr>
            <a:t> </a:t>
          </a:r>
          <a:r>
            <a:rPr lang="vi-VN" sz="2800" kern="1200" dirty="0" err="1">
              <a:effectLst/>
              <a:latin typeface="Times New Roman" panose="02020603050405020304" pitchFamily="18" charset="0"/>
              <a:ea typeface="Calibri" panose="020F0502020204030204" pitchFamily="34" charset="0"/>
              <a:cs typeface="+mn-cs"/>
            </a:rPr>
            <a:t>hiểu</a:t>
          </a:r>
          <a:r>
            <a:rPr lang="vi-VN" sz="2800" kern="12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+mn-cs"/>
            </a:rPr>
            <a:t> </a:t>
          </a:r>
          <a:r>
            <a:rPr lang="vi-VN" sz="2800" kern="1200" dirty="0" err="1">
              <a:effectLst/>
              <a:latin typeface="Times New Roman" panose="02020603050405020304" pitchFamily="18" charset="0"/>
              <a:ea typeface="Calibri" panose="020F0502020204030204" pitchFamily="34" charset="0"/>
              <a:cs typeface="+mn-cs"/>
            </a:rPr>
            <a:t>được</a:t>
          </a:r>
          <a:r>
            <a:rPr lang="vi-VN" sz="2800" kern="12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+mn-cs"/>
            </a:rPr>
            <a:t> ngôn </a:t>
          </a:r>
          <a:r>
            <a:rPr lang="vi-VN" sz="2800" kern="1200" dirty="0" err="1">
              <a:effectLst/>
              <a:latin typeface="Times New Roman" panose="02020603050405020304" pitchFamily="18" charset="0"/>
              <a:ea typeface="Calibri" panose="020F0502020204030204" pitchFamily="34" charset="0"/>
              <a:cs typeface="+mn-cs"/>
            </a:rPr>
            <a:t>ngữ</a:t>
          </a:r>
          <a:r>
            <a:rPr lang="vi-VN" sz="2800" kern="12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+mn-cs"/>
            </a:rPr>
            <a:t> </a:t>
          </a:r>
          <a:r>
            <a:rPr lang="vi-VN" sz="2800" kern="1200" dirty="0" err="1">
              <a:effectLst/>
              <a:latin typeface="Times New Roman" panose="02020603050405020304" pitchFamily="18" charset="0"/>
              <a:ea typeface="Calibri" panose="020F0502020204030204" pitchFamily="34" charset="0"/>
              <a:cs typeface="+mn-cs"/>
            </a:rPr>
            <a:t>giọng</a:t>
          </a:r>
          <a:r>
            <a:rPr lang="vi-VN" sz="2800" kern="12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+mn-cs"/>
            </a:rPr>
            <a:t> </a:t>
          </a:r>
          <a:r>
            <a:rPr lang="vi-VN" sz="2800" kern="1200" dirty="0" err="1">
              <a:effectLst/>
              <a:latin typeface="Times New Roman" panose="02020603050405020304" pitchFamily="18" charset="0"/>
              <a:ea typeface="Calibri" panose="020F0502020204030204" pitchFamily="34" charset="0"/>
              <a:cs typeface="+mn-cs"/>
            </a:rPr>
            <a:t>nói</a:t>
          </a:r>
          <a:r>
            <a:rPr lang="vi-VN" sz="2800" kern="12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+mn-cs"/>
            </a:rPr>
            <a:t> con </a:t>
          </a:r>
          <a:r>
            <a:rPr lang="vi-VN" sz="2800" kern="1200" dirty="0" err="1">
              <a:effectLst/>
              <a:latin typeface="Times New Roman" panose="02020603050405020304" pitchFamily="18" charset="0"/>
              <a:ea typeface="Calibri" panose="020F0502020204030204" pitchFamily="34" charset="0"/>
              <a:cs typeface="+mn-cs"/>
            </a:rPr>
            <a:t>người</a:t>
          </a:r>
          <a:r>
            <a:rPr lang="vi-VN" sz="2800" kern="12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+mn-cs"/>
            </a:rPr>
            <a:t> </a:t>
          </a:r>
          <a:r>
            <a:rPr lang="vi-VN" sz="2800" kern="1200" dirty="0" err="1">
              <a:effectLst/>
              <a:latin typeface="Times New Roman" panose="02020603050405020304" pitchFamily="18" charset="0"/>
              <a:ea typeface="Calibri" panose="020F0502020204030204" pitchFamily="34" charset="0"/>
              <a:cs typeface="+mn-cs"/>
            </a:rPr>
            <a:t>và</a:t>
          </a:r>
          <a:r>
            <a:rPr lang="vi-VN" sz="2800" kern="12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+mn-cs"/>
            </a:rPr>
            <a:t> </a:t>
          </a:r>
          <a:r>
            <a:rPr lang="vi-VN" sz="2800" kern="1200" dirty="0" err="1">
              <a:effectLst/>
              <a:latin typeface="Times New Roman" panose="02020603050405020304" pitchFamily="18" charset="0"/>
              <a:ea typeface="Calibri" panose="020F0502020204030204" pitchFamily="34" charset="0"/>
              <a:cs typeface="+mn-cs"/>
            </a:rPr>
            <a:t>thực</a:t>
          </a:r>
          <a:r>
            <a:rPr lang="vi-VN" sz="2800" kern="12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+mn-cs"/>
            </a:rPr>
            <a:t> </a:t>
          </a:r>
          <a:r>
            <a:rPr lang="vi-VN" sz="2800" kern="1200" dirty="0" err="1">
              <a:effectLst/>
              <a:latin typeface="Times New Roman" panose="02020603050405020304" pitchFamily="18" charset="0"/>
              <a:ea typeface="Calibri" panose="020F0502020204030204" pitchFamily="34" charset="0"/>
              <a:cs typeface="+mn-cs"/>
            </a:rPr>
            <a:t>hiện</a:t>
          </a:r>
          <a:r>
            <a:rPr lang="vi-VN" sz="2800" kern="12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+mn-cs"/>
            </a:rPr>
            <a:t> tương </a:t>
          </a:r>
          <a:r>
            <a:rPr lang="vi-VN" sz="2800" kern="1200" dirty="0" err="1">
              <a:effectLst/>
              <a:latin typeface="Times New Roman" panose="02020603050405020304" pitchFamily="18" charset="0"/>
              <a:ea typeface="Calibri" panose="020F0502020204030204" pitchFamily="34" charset="0"/>
              <a:cs typeface="+mn-cs"/>
            </a:rPr>
            <a:t>tác</a:t>
          </a:r>
          <a:r>
            <a:rPr lang="vi-VN" sz="2800" kern="12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+mn-cs"/>
            </a:rPr>
            <a:t> </a:t>
          </a:r>
          <a:r>
            <a:rPr lang="vi-VN" sz="2800" kern="1200" dirty="0" err="1">
              <a:effectLst/>
              <a:latin typeface="Times New Roman" panose="02020603050405020304" pitchFamily="18" charset="0"/>
              <a:ea typeface="Calibri" panose="020F0502020204030204" pitchFamily="34" charset="0"/>
              <a:cs typeface="+mn-cs"/>
            </a:rPr>
            <a:t>với</a:t>
          </a:r>
          <a:r>
            <a:rPr lang="vi-VN" sz="2800" kern="12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+mn-cs"/>
            </a:rPr>
            <a:t> con </a:t>
          </a:r>
          <a:r>
            <a:rPr lang="vi-VN" sz="2800" kern="1200" dirty="0" err="1">
              <a:effectLst/>
              <a:latin typeface="Times New Roman" panose="02020603050405020304" pitchFamily="18" charset="0"/>
              <a:ea typeface="Calibri" panose="020F0502020204030204" pitchFamily="34" charset="0"/>
              <a:cs typeface="+mn-cs"/>
            </a:rPr>
            <a:t>người</a:t>
          </a:r>
          <a:r>
            <a:rPr lang="vi-VN" sz="2800" kern="12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+mn-cs"/>
            </a:rPr>
            <a:t> qua </a:t>
          </a:r>
          <a:r>
            <a:rPr lang="vi-VN" sz="2800" kern="1200" dirty="0" err="1">
              <a:effectLst/>
              <a:latin typeface="Times New Roman" panose="02020603050405020304" pitchFamily="18" charset="0"/>
              <a:ea typeface="Calibri" panose="020F0502020204030204" pitchFamily="34" charset="0"/>
              <a:cs typeface="+mn-cs"/>
            </a:rPr>
            <a:t>giọng</a:t>
          </a:r>
          <a:r>
            <a:rPr lang="vi-VN" sz="2800" kern="12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+mn-cs"/>
            </a:rPr>
            <a:t> </a:t>
          </a:r>
          <a:r>
            <a:rPr lang="vi-VN" sz="2800" kern="1200" dirty="0" err="1">
              <a:effectLst/>
              <a:latin typeface="Times New Roman" panose="02020603050405020304" pitchFamily="18" charset="0"/>
              <a:ea typeface="Calibri" panose="020F0502020204030204" pitchFamily="34" charset="0"/>
              <a:cs typeface="+mn-cs"/>
            </a:rPr>
            <a:t>nói</a:t>
          </a:r>
          <a:endParaRPr lang="vi-VN" sz="2800" kern="1200" dirty="0">
            <a:effectLst/>
            <a:latin typeface="Times New Roman" panose="02020603050405020304" pitchFamily="18" charset="0"/>
            <a:ea typeface="Calibri" panose="020F0502020204030204" pitchFamily="34" charset="0"/>
            <a:cs typeface="+mn-cs"/>
          </a:endParaRPr>
        </a:p>
      </dsp:txBody>
      <dsp:txXfrm>
        <a:off x="611500" y="3253066"/>
        <a:ext cx="10360753" cy="157059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E5F77F-6FB1-4054-822A-A823BE341E12}">
      <dsp:nvSpPr>
        <dsp:cNvPr id="0" name=""/>
        <dsp:cNvSpPr/>
      </dsp:nvSpPr>
      <dsp:spPr>
        <a:xfrm>
          <a:off x="0" y="594830"/>
          <a:ext cx="10181415" cy="708261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23BF2F-82A5-46A2-9070-AA377FAF4E36}">
      <dsp:nvSpPr>
        <dsp:cNvPr id="0" name=""/>
        <dsp:cNvSpPr/>
      </dsp:nvSpPr>
      <dsp:spPr>
        <a:xfrm>
          <a:off x="484710" y="4430"/>
          <a:ext cx="9694208" cy="118080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9383" tIns="0" rIns="269383" bIns="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FontTx/>
            <a:buNone/>
          </a:pPr>
          <a:r>
            <a:rPr lang="en-US" sz="4000" kern="1200" dirty="0" err="1"/>
            <a:t>Chương</a:t>
          </a:r>
          <a:r>
            <a:rPr lang="en-US" sz="4000" kern="1200" dirty="0"/>
            <a:t> 1: </a:t>
          </a:r>
          <a:r>
            <a:rPr lang="en-US" sz="4000" kern="1200" dirty="0" err="1"/>
            <a:t>Cơ</a:t>
          </a:r>
          <a:r>
            <a:rPr lang="en-US" sz="4000" kern="1200" dirty="0"/>
            <a:t> </a:t>
          </a:r>
          <a:r>
            <a:rPr lang="en-US" sz="4000" kern="1200" dirty="0" err="1"/>
            <a:t>sở</a:t>
          </a:r>
          <a:r>
            <a:rPr lang="en-US" sz="4000" kern="1200" dirty="0"/>
            <a:t> </a:t>
          </a:r>
          <a:r>
            <a:rPr lang="en-US" sz="4000" kern="1200" dirty="0" err="1"/>
            <a:t>lý</a:t>
          </a:r>
          <a:r>
            <a:rPr lang="en-US" sz="4000" kern="1200" dirty="0"/>
            <a:t> </a:t>
          </a:r>
          <a:r>
            <a:rPr lang="en-US" sz="4000" kern="1200" dirty="0" err="1"/>
            <a:t>thuyết</a:t>
          </a:r>
          <a:endParaRPr lang="vi-VN" sz="4000" kern="1200" dirty="0"/>
        </a:p>
      </dsp:txBody>
      <dsp:txXfrm>
        <a:off x="542352" y="62072"/>
        <a:ext cx="9578924" cy="1065516"/>
      </dsp:txXfrm>
    </dsp:sp>
    <dsp:sp modelId="{4AF2BF40-3494-49F0-9F9C-FB6890D51AA6}">
      <dsp:nvSpPr>
        <dsp:cNvPr id="0" name=""/>
        <dsp:cNvSpPr/>
      </dsp:nvSpPr>
      <dsp:spPr>
        <a:xfrm>
          <a:off x="0" y="2109491"/>
          <a:ext cx="10181415" cy="697576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3379271"/>
              <a:satOff val="-8710"/>
              <a:lumOff val="-588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DCC864B-0762-40B7-9635-75DE0C3A0100}">
      <dsp:nvSpPr>
        <dsp:cNvPr id="0" name=""/>
        <dsp:cNvSpPr/>
      </dsp:nvSpPr>
      <dsp:spPr>
        <a:xfrm>
          <a:off x="484710" y="1519091"/>
          <a:ext cx="9694208" cy="1180800"/>
        </a:xfrm>
        <a:prstGeom prst="round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9383" tIns="0" rIns="269383" bIns="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FontTx/>
            <a:buNone/>
          </a:pPr>
          <a:r>
            <a:rPr lang="en-US" sz="4000" kern="1200" dirty="0" err="1"/>
            <a:t>Chương</a:t>
          </a:r>
          <a:r>
            <a:rPr lang="en-US" sz="4000" kern="1200" dirty="0"/>
            <a:t> 2: </a:t>
          </a:r>
          <a:r>
            <a:rPr lang="en-US" sz="4000" kern="1200" dirty="0" err="1"/>
            <a:t>Xử</a:t>
          </a:r>
          <a:r>
            <a:rPr lang="en-US" sz="4000" kern="1200" dirty="0"/>
            <a:t> </a:t>
          </a:r>
          <a:r>
            <a:rPr lang="en-US" sz="4000" kern="1200" dirty="0" err="1"/>
            <a:t>lý</a:t>
          </a:r>
          <a:r>
            <a:rPr lang="en-US" sz="4000" kern="1200" dirty="0"/>
            <a:t> </a:t>
          </a:r>
          <a:r>
            <a:rPr lang="en-US" sz="4000" kern="1200" dirty="0" err="1"/>
            <a:t>bài</a:t>
          </a:r>
          <a:r>
            <a:rPr lang="en-US" sz="4000" kern="1200" dirty="0"/>
            <a:t> </a:t>
          </a:r>
          <a:r>
            <a:rPr lang="en-US" sz="4000" kern="1200" dirty="0" err="1"/>
            <a:t>toán</a:t>
          </a:r>
          <a:r>
            <a:rPr lang="en-US" sz="4000" kern="1200" dirty="0"/>
            <a:t> chatbot</a:t>
          </a:r>
          <a:endParaRPr lang="vi-VN" sz="4000" kern="1200" dirty="0"/>
        </a:p>
      </dsp:txBody>
      <dsp:txXfrm>
        <a:off x="542352" y="1576733"/>
        <a:ext cx="9578924" cy="1065516"/>
      </dsp:txXfrm>
    </dsp:sp>
    <dsp:sp modelId="{F413F54C-BCCE-41C0-970C-835A46422EA2}">
      <dsp:nvSpPr>
        <dsp:cNvPr id="0" name=""/>
        <dsp:cNvSpPr/>
      </dsp:nvSpPr>
      <dsp:spPr>
        <a:xfrm>
          <a:off x="0" y="3613467"/>
          <a:ext cx="10181415" cy="56376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56F5344-0567-44F1-9D4A-43DB9B172353}">
      <dsp:nvSpPr>
        <dsp:cNvPr id="0" name=""/>
        <dsp:cNvSpPr/>
      </dsp:nvSpPr>
      <dsp:spPr>
        <a:xfrm>
          <a:off x="484710" y="3023067"/>
          <a:ext cx="9694208" cy="118080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9383" tIns="0" rIns="269383" bIns="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 err="1"/>
            <a:t>Chương</a:t>
          </a:r>
          <a:r>
            <a:rPr lang="en-US" sz="4000" kern="1200" dirty="0"/>
            <a:t> 3: </a:t>
          </a:r>
          <a:r>
            <a:rPr lang="en-US" sz="4000" kern="1200" dirty="0" err="1"/>
            <a:t>Thiết</a:t>
          </a:r>
          <a:r>
            <a:rPr lang="en-US" sz="4000" kern="1200" dirty="0"/>
            <a:t> </a:t>
          </a:r>
          <a:r>
            <a:rPr lang="en-US" sz="4000" kern="1200" dirty="0" err="1"/>
            <a:t>kế</a:t>
          </a:r>
          <a:r>
            <a:rPr lang="en-US" sz="4000" kern="1200" dirty="0"/>
            <a:t> </a:t>
          </a:r>
          <a:r>
            <a:rPr lang="en-US" sz="4000" kern="1200" dirty="0" err="1"/>
            <a:t>và</a:t>
          </a:r>
          <a:r>
            <a:rPr lang="en-US" sz="4000" kern="1200" dirty="0"/>
            <a:t> </a:t>
          </a:r>
          <a:r>
            <a:rPr lang="en-US" sz="4000" kern="1200" dirty="0" err="1"/>
            <a:t>xây</a:t>
          </a:r>
          <a:r>
            <a:rPr lang="en-US" sz="4000" kern="1200" dirty="0"/>
            <a:t> </a:t>
          </a:r>
          <a:r>
            <a:rPr lang="en-US" sz="4000" kern="1200" dirty="0" err="1"/>
            <a:t>dựng</a:t>
          </a:r>
          <a:r>
            <a:rPr lang="en-US" sz="4000" kern="1200" dirty="0"/>
            <a:t> </a:t>
          </a:r>
          <a:r>
            <a:rPr lang="en-US" sz="4000" kern="1200" dirty="0" err="1"/>
            <a:t>hệ</a:t>
          </a:r>
          <a:r>
            <a:rPr lang="en-US" sz="4000" kern="1200" dirty="0"/>
            <a:t> </a:t>
          </a:r>
          <a:r>
            <a:rPr lang="en-US" sz="4000" kern="1200" dirty="0" err="1"/>
            <a:t>thống</a:t>
          </a:r>
          <a:endParaRPr lang="vi-VN" sz="4000" kern="1200" dirty="0"/>
        </a:p>
      </dsp:txBody>
      <dsp:txXfrm>
        <a:off x="542352" y="3080709"/>
        <a:ext cx="9578924" cy="106551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C01E0D-C049-43BD-9D9A-D1E73DE2F1AD}">
      <dsp:nvSpPr>
        <dsp:cNvPr id="0" name=""/>
        <dsp:cNvSpPr/>
      </dsp:nvSpPr>
      <dsp:spPr>
        <a:xfrm>
          <a:off x="0" y="416231"/>
          <a:ext cx="10987314" cy="680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CFB3DBE-CA69-4CE6-BEB3-E0CC2C311F57}">
      <dsp:nvSpPr>
        <dsp:cNvPr id="0" name=""/>
        <dsp:cNvSpPr/>
      </dsp:nvSpPr>
      <dsp:spPr>
        <a:xfrm>
          <a:off x="523077" y="17711"/>
          <a:ext cx="10461544" cy="79704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0706" tIns="0" rIns="290706" bIns="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 err="1"/>
            <a:t>Xác</a:t>
          </a:r>
          <a:r>
            <a:rPr lang="en-US" sz="3600" kern="1200" dirty="0"/>
            <a:t> </a:t>
          </a:r>
          <a:r>
            <a:rPr lang="en-US" sz="3600" kern="1200" dirty="0" err="1"/>
            <a:t>định</a:t>
          </a:r>
          <a:r>
            <a:rPr lang="en-US" sz="3600" kern="1200" dirty="0"/>
            <a:t> ý </a:t>
          </a:r>
          <a:r>
            <a:rPr lang="en-US" sz="3600" kern="1200" dirty="0" err="1"/>
            <a:t>định</a:t>
          </a:r>
          <a:r>
            <a:rPr lang="en-US" sz="3600" kern="1200" dirty="0"/>
            <a:t> </a:t>
          </a:r>
          <a:r>
            <a:rPr lang="en-US" sz="3600" kern="1200" dirty="0" err="1"/>
            <a:t>trong</a:t>
          </a:r>
          <a:r>
            <a:rPr lang="en-US" sz="3600" kern="1200" dirty="0"/>
            <a:t> </a:t>
          </a:r>
          <a:r>
            <a:rPr lang="en-US" sz="3600" kern="1200" dirty="0" err="1"/>
            <a:t>mỗi</a:t>
          </a:r>
          <a:r>
            <a:rPr lang="en-US" sz="3600" kern="1200" dirty="0"/>
            <a:t> </a:t>
          </a:r>
          <a:r>
            <a:rPr lang="en-US" sz="3600" kern="1200" dirty="0" err="1"/>
            <a:t>câu</a:t>
          </a:r>
          <a:r>
            <a:rPr lang="en-US" sz="3600" kern="1200" dirty="0"/>
            <a:t> </a:t>
          </a:r>
          <a:r>
            <a:rPr lang="en-US" sz="3600" kern="1200" dirty="0" err="1"/>
            <a:t>nói</a:t>
          </a:r>
          <a:r>
            <a:rPr lang="en-US" sz="3600" kern="1200" dirty="0"/>
            <a:t> (Intent)</a:t>
          </a:r>
          <a:endParaRPr lang="vi-VN" sz="3600" kern="1200" dirty="0"/>
        </a:p>
      </dsp:txBody>
      <dsp:txXfrm>
        <a:off x="561985" y="56619"/>
        <a:ext cx="10383728" cy="719224"/>
      </dsp:txXfrm>
    </dsp:sp>
    <dsp:sp modelId="{FDA198FB-A68B-495B-BA54-ED318074BDBB}">
      <dsp:nvSpPr>
        <dsp:cNvPr id="0" name=""/>
        <dsp:cNvSpPr/>
      </dsp:nvSpPr>
      <dsp:spPr>
        <a:xfrm>
          <a:off x="0" y="1640951"/>
          <a:ext cx="10987314" cy="680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3B28C39-F271-4BF4-B9A2-555E12F911A2}">
      <dsp:nvSpPr>
        <dsp:cNvPr id="0" name=""/>
        <dsp:cNvSpPr/>
      </dsp:nvSpPr>
      <dsp:spPr>
        <a:xfrm>
          <a:off x="513834" y="1209777"/>
          <a:ext cx="10461544" cy="79704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0706" tIns="0" rIns="290706" bIns="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 err="1"/>
            <a:t>Trích</a:t>
          </a:r>
          <a:r>
            <a:rPr lang="en-US" sz="3600" kern="1200" dirty="0"/>
            <a:t> </a:t>
          </a:r>
          <a:r>
            <a:rPr lang="en-US" sz="3600" kern="1200" dirty="0" err="1"/>
            <a:t>xuất</a:t>
          </a:r>
          <a:r>
            <a:rPr lang="en-US" sz="3600" kern="1200" dirty="0"/>
            <a:t> </a:t>
          </a:r>
          <a:r>
            <a:rPr lang="en-US" sz="3600" kern="1200" dirty="0" err="1"/>
            <a:t>thông</a:t>
          </a:r>
          <a:r>
            <a:rPr lang="en-US" sz="3600" kern="1200" dirty="0"/>
            <a:t> tin </a:t>
          </a:r>
          <a:r>
            <a:rPr lang="en-US" sz="3600" kern="1200" dirty="0" err="1"/>
            <a:t>thực</a:t>
          </a:r>
          <a:r>
            <a:rPr lang="en-US" sz="3600" kern="1200" dirty="0"/>
            <a:t> </a:t>
          </a:r>
          <a:r>
            <a:rPr lang="en-US" sz="3600" kern="1200" dirty="0" err="1"/>
            <a:t>thể</a:t>
          </a:r>
          <a:r>
            <a:rPr lang="en-US" sz="3600" kern="1200" dirty="0"/>
            <a:t> (Entity)</a:t>
          </a:r>
          <a:endParaRPr lang="vi-VN" sz="3600" kern="1200" dirty="0"/>
        </a:p>
      </dsp:txBody>
      <dsp:txXfrm>
        <a:off x="552742" y="1248685"/>
        <a:ext cx="10383728" cy="719224"/>
      </dsp:txXfrm>
    </dsp:sp>
    <dsp:sp modelId="{1F6E0E27-BDDA-4FC2-BC3F-D4A6CA974127}">
      <dsp:nvSpPr>
        <dsp:cNvPr id="0" name=""/>
        <dsp:cNvSpPr/>
      </dsp:nvSpPr>
      <dsp:spPr>
        <a:xfrm>
          <a:off x="0" y="2865672"/>
          <a:ext cx="10987314" cy="680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9111330-ACB3-4716-8CEA-3EC00382CB5E}">
      <dsp:nvSpPr>
        <dsp:cNvPr id="0" name=""/>
        <dsp:cNvSpPr/>
      </dsp:nvSpPr>
      <dsp:spPr>
        <a:xfrm>
          <a:off x="523077" y="2467152"/>
          <a:ext cx="10461544" cy="79704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0706" tIns="0" rIns="290706" bIns="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 err="1"/>
            <a:t>Quản</a:t>
          </a:r>
          <a:r>
            <a:rPr lang="en-US" sz="3600" kern="1200" dirty="0"/>
            <a:t> </a:t>
          </a:r>
          <a:r>
            <a:rPr lang="en-US" sz="3600" kern="1200" dirty="0" err="1"/>
            <a:t>lý</a:t>
          </a:r>
          <a:r>
            <a:rPr lang="en-US" sz="3600" kern="1200" dirty="0"/>
            <a:t> </a:t>
          </a:r>
          <a:r>
            <a:rPr lang="en-US" sz="3600" kern="1200" dirty="0" err="1"/>
            <a:t>hội</a:t>
          </a:r>
          <a:r>
            <a:rPr lang="en-US" sz="3600" kern="1200" dirty="0"/>
            <a:t> </a:t>
          </a:r>
          <a:r>
            <a:rPr lang="en-US" sz="3600" kern="1200" dirty="0" err="1"/>
            <a:t>thoại</a:t>
          </a:r>
          <a:r>
            <a:rPr lang="en-US" sz="3600" kern="1200" dirty="0"/>
            <a:t> (DM)</a:t>
          </a:r>
          <a:endParaRPr lang="vi-VN" sz="3600" kern="1200" dirty="0"/>
        </a:p>
      </dsp:txBody>
      <dsp:txXfrm>
        <a:off x="561985" y="2506060"/>
        <a:ext cx="10383728" cy="719224"/>
      </dsp:txXfrm>
    </dsp:sp>
    <dsp:sp modelId="{21C7BF0C-6B3D-4F15-B44D-557D8BD662E6}">
      <dsp:nvSpPr>
        <dsp:cNvPr id="0" name=""/>
        <dsp:cNvSpPr/>
      </dsp:nvSpPr>
      <dsp:spPr>
        <a:xfrm>
          <a:off x="0" y="4090392"/>
          <a:ext cx="10987314" cy="680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527E134-FB4F-4BA5-B11D-96BFBFDCD2CE}">
      <dsp:nvSpPr>
        <dsp:cNvPr id="0" name=""/>
        <dsp:cNvSpPr/>
      </dsp:nvSpPr>
      <dsp:spPr>
        <a:xfrm>
          <a:off x="546683" y="3691872"/>
          <a:ext cx="10438775" cy="79704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0706" tIns="0" rIns="290706" bIns="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 err="1"/>
            <a:t>Sinh</a:t>
          </a:r>
          <a:r>
            <a:rPr lang="en-US" sz="3600" kern="1200" dirty="0"/>
            <a:t> </a:t>
          </a:r>
          <a:r>
            <a:rPr lang="en-US" sz="3600" kern="1200" dirty="0" err="1"/>
            <a:t>hội</a:t>
          </a:r>
          <a:r>
            <a:rPr lang="en-US" sz="3600" kern="1200" dirty="0"/>
            <a:t> </a:t>
          </a:r>
          <a:r>
            <a:rPr lang="en-US" sz="3600" kern="1200" dirty="0" err="1"/>
            <a:t>thoại</a:t>
          </a:r>
          <a:r>
            <a:rPr lang="en-US" sz="3600" kern="1200" dirty="0"/>
            <a:t>  (NLG)</a:t>
          </a:r>
          <a:endParaRPr lang="vi-VN" sz="3600" kern="1200" dirty="0"/>
        </a:p>
      </dsp:txBody>
      <dsp:txXfrm>
        <a:off x="585591" y="3730780"/>
        <a:ext cx="10360959" cy="71922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F93390-A561-4E2A-8B36-85C52C0D819A}" type="datetimeFigureOut">
              <a:rPr lang="vi-VN" smtClean="0"/>
              <a:t>09/06/2022</a:t>
            </a:fld>
            <a:endParaRPr lang="vi-V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vi-V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5AF86C-2544-4B03-A297-9BF25022228D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5741339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Xin </a:t>
            </a:r>
            <a:r>
              <a:rPr lang="en-US" dirty="0" err="1"/>
              <a:t>chào</a:t>
            </a:r>
            <a:r>
              <a:rPr lang="en-US" dirty="0"/>
              <a:t> </a:t>
            </a:r>
            <a:r>
              <a:rPr lang="en-US" dirty="0" err="1"/>
              <a:t>thầy</a:t>
            </a:r>
            <a:r>
              <a:rPr lang="en-US" dirty="0"/>
              <a:t> </a:t>
            </a:r>
            <a:r>
              <a:rPr lang="en-US" dirty="0" err="1"/>
              <a:t>cô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bạn.Đầu</a:t>
            </a:r>
            <a:r>
              <a:rPr lang="en-US" dirty="0"/>
              <a:t> </a:t>
            </a:r>
            <a:r>
              <a:rPr lang="en-US" dirty="0" err="1"/>
              <a:t>tiên</a:t>
            </a:r>
            <a:r>
              <a:rPr lang="en-US" dirty="0"/>
              <a:t> e </a:t>
            </a:r>
            <a:r>
              <a:rPr lang="en-US" dirty="0" err="1"/>
              <a:t>xin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giới</a:t>
            </a:r>
            <a:r>
              <a:rPr lang="en-US" dirty="0"/>
              <a:t> </a:t>
            </a:r>
            <a:r>
              <a:rPr lang="en-US" dirty="0" err="1"/>
              <a:t>thiệu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Tăng</a:t>
            </a:r>
            <a:r>
              <a:rPr lang="en-US" dirty="0"/>
              <a:t> </a:t>
            </a:r>
            <a:r>
              <a:rPr lang="en-US" dirty="0" err="1"/>
              <a:t>Xuân</a:t>
            </a:r>
            <a:r>
              <a:rPr lang="en-US" dirty="0"/>
              <a:t> </a:t>
            </a:r>
            <a:r>
              <a:rPr lang="en-US" dirty="0" err="1"/>
              <a:t>Biên</a:t>
            </a:r>
            <a:r>
              <a:rPr lang="en-US" dirty="0"/>
              <a:t>. </a:t>
            </a:r>
            <a:r>
              <a:rPr lang="en-US" dirty="0" err="1"/>
              <a:t>Hôm</a:t>
            </a:r>
            <a:r>
              <a:rPr lang="en-US" dirty="0"/>
              <a:t> nay, e </a:t>
            </a:r>
            <a:r>
              <a:rPr lang="en-US" dirty="0" err="1"/>
              <a:t>xin</a:t>
            </a:r>
            <a:r>
              <a:rPr lang="en-US" dirty="0"/>
              <a:t> </a:t>
            </a:r>
            <a:r>
              <a:rPr lang="en-US" dirty="0" err="1"/>
              <a:t>thay</a:t>
            </a:r>
            <a:r>
              <a:rPr lang="en-US" dirty="0"/>
              <a:t> </a:t>
            </a:r>
            <a:r>
              <a:rPr lang="en-US" dirty="0" err="1"/>
              <a:t>mặt</a:t>
            </a:r>
            <a:r>
              <a:rPr lang="en-US" dirty="0"/>
              <a:t> </a:t>
            </a:r>
            <a:r>
              <a:rPr lang="en-US" dirty="0" err="1"/>
              <a:t>nhóm</a:t>
            </a:r>
            <a:r>
              <a:rPr lang="en-US" dirty="0"/>
              <a:t> NC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bày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Báo</a:t>
            </a:r>
            <a:r>
              <a:rPr lang="en-US" dirty="0"/>
              <a:t> </a:t>
            </a:r>
            <a:r>
              <a:rPr lang="en-US" dirty="0" err="1"/>
              <a:t>cáo</a:t>
            </a:r>
            <a:r>
              <a:rPr lang="en-US" dirty="0"/>
              <a:t> NCKH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đề</a:t>
            </a:r>
            <a:r>
              <a:rPr lang="en-US" dirty="0"/>
              <a:t> </a:t>
            </a:r>
            <a:r>
              <a:rPr lang="en-US" dirty="0" err="1"/>
              <a:t>tài</a:t>
            </a:r>
            <a:r>
              <a:rPr lang="en-US" dirty="0"/>
              <a:t> “…” – </a:t>
            </a:r>
            <a:r>
              <a:rPr lang="en-US" dirty="0" err="1"/>
              <a:t>giảng</a:t>
            </a:r>
            <a:r>
              <a:rPr lang="en-US" dirty="0"/>
              <a:t> </a:t>
            </a:r>
            <a:r>
              <a:rPr lang="en-US" dirty="0" err="1"/>
              <a:t>viên</a:t>
            </a:r>
            <a:r>
              <a:rPr lang="en-US" dirty="0"/>
              <a:t> </a:t>
            </a:r>
            <a:r>
              <a:rPr lang="en-US" dirty="0" err="1"/>
              <a:t>hướng</a:t>
            </a:r>
            <a:r>
              <a:rPr lang="en-US" dirty="0"/>
              <a:t> </a:t>
            </a:r>
            <a:r>
              <a:rPr lang="en-US" dirty="0" err="1"/>
              <a:t>dẫn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cô</a:t>
            </a:r>
            <a:r>
              <a:rPr lang="en-US" dirty="0"/>
              <a:t>.</a:t>
            </a:r>
          </a:p>
          <a:p>
            <a:r>
              <a:rPr lang="en-US" dirty="0"/>
              <a:t> </a:t>
            </a:r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5AF86C-2544-4B03-A297-9BF25022228D}" type="slidenum">
              <a:rPr lang="vi-VN" smtClean="0"/>
              <a:t>1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8240205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++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Nhóm</a:t>
            </a:r>
            <a:r>
              <a:rPr lang="en-US" sz="18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nghiên</a:t>
            </a:r>
            <a:r>
              <a:rPr lang="en-US" sz="18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cứu</a:t>
            </a:r>
            <a:r>
              <a:rPr lang="en-US" sz="18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sẽ</a:t>
            </a:r>
            <a:r>
              <a:rPr lang="en-US" sz="18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triển</a:t>
            </a:r>
            <a:r>
              <a:rPr lang="en-US" sz="18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khai</a:t>
            </a:r>
            <a:r>
              <a:rPr lang="en-US" sz="18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một</a:t>
            </a:r>
            <a:r>
              <a:rPr lang="en-US" sz="18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Chatbot AI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đơn</a:t>
            </a:r>
            <a:r>
              <a:rPr lang="en-US" sz="18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giản</a:t>
            </a:r>
            <a:r>
              <a:rPr lang="en-US" sz="18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dựa</a:t>
            </a:r>
            <a:r>
              <a:rPr lang="en-US" sz="18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trên</a:t>
            </a:r>
            <a:r>
              <a:rPr lang="en-US" sz="18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kiến</a:t>
            </a:r>
            <a:r>
              <a:rPr lang="en-US" sz="18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trúc</a:t>
            </a:r>
            <a:r>
              <a:rPr lang="en-US" sz="18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Task-oriented dialogue system (TODs) - </a:t>
            </a:r>
            <a:r>
              <a:rPr lang="vi-VN" sz="2800" b="0" i="0" dirty="0" err="1">
                <a:solidFill>
                  <a:srgbClr val="E8EAED"/>
                </a:solidFill>
                <a:effectLst/>
                <a:latin typeface="arial" panose="020B0604020202020204" pitchFamily="34" charset="0"/>
              </a:rPr>
              <a:t>Hệ</a:t>
            </a:r>
            <a:r>
              <a:rPr lang="vi-VN" sz="2800" b="0" i="0" dirty="0">
                <a:solidFill>
                  <a:srgbClr val="E8EAED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vi-VN" sz="2800" b="0" i="0" dirty="0" err="1">
                <a:solidFill>
                  <a:srgbClr val="E8EAED"/>
                </a:solidFill>
                <a:effectLst/>
                <a:latin typeface="arial" panose="020B0604020202020204" pitchFamily="34" charset="0"/>
              </a:rPr>
              <a:t>thống</a:t>
            </a:r>
            <a:r>
              <a:rPr lang="vi-VN" sz="2800" b="0" i="0" dirty="0">
                <a:solidFill>
                  <a:srgbClr val="E8EAED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vi-VN" sz="2800" b="0" i="0" dirty="0" err="1">
                <a:solidFill>
                  <a:srgbClr val="E8EAED"/>
                </a:solidFill>
                <a:effectLst/>
                <a:latin typeface="arial" panose="020B0604020202020204" pitchFamily="34" charset="0"/>
              </a:rPr>
              <a:t>đối</a:t>
            </a:r>
            <a:r>
              <a:rPr lang="vi-VN" sz="2800" b="0" i="0" dirty="0">
                <a:solidFill>
                  <a:srgbClr val="E8EAED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vi-VN" sz="2800" b="0" i="0" dirty="0" err="1">
                <a:solidFill>
                  <a:srgbClr val="E8EAED"/>
                </a:solidFill>
                <a:effectLst/>
                <a:latin typeface="arial" panose="020B0604020202020204" pitchFamily="34" charset="0"/>
              </a:rPr>
              <a:t>thoại</a:t>
            </a:r>
            <a:r>
              <a:rPr lang="vi-VN" sz="2800" b="0" i="0" dirty="0">
                <a:solidFill>
                  <a:srgbClr val="E8EAED"/>
                </a:solidFill>
                <a:effectLst/>
                <a:latin typeface="arial" panose="020B0604020202020204" pitchFamily="34" charset="0"/>
              </a:rPr>
              <a:t> theo </a:t>
            </a:r>
            <a:r>
              <a:rPr lang="vi-VN" sz="2800" b="0" i="0" dirty="0" err="1">
                <a:solidFill>
                  <a:srgbClr val="E8EAED"/>
                </a:solidFill>
                <a:effectLst/>
                <a:latin typeface="arial" panose="020B0604020202020204" pitchFamily="34" charset="0"/>
              </a:rPr>
              <a:t>định</a:t>
            </a:r>
            <a:r>
              <a:rPr lang="vi-VN" sz="2800" b="0" i="0" dirty="0">
                <a:solidFill>
                  <a:srgbClr val="E8EAED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vi-VN" sz="2800" b="0" i="0" dirty="0" err="1">
                <a:solidFill>
                  <a:srgbClr val="E8EAED"/>
                </a:solidFill>
                <a:effectLst/>
                <a:latin typeface="arial" panose="020B0604020202020204" pitchFamily="34" charset="0"/>
              </a:rPr>
              <a:t>hướng</a:t>
            </a:r>
            <a:r>
              <a:rPr lang="vi-VN" sz="2800" b="0" i="0" dirty="0">
                <a:solidFill>
                  <a:srgbClr val="E8EAED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vi-VN" sz="2800" b="0" i="0" dirty="0" err="1">
                <a:solidFill>
                  <a:srgbClr val="E8EAED"/>
                </a:solidFill>
                <a:effectLst/>
                <a:latin typeface="arial" panose="020B0604020202020204" pitchFamily="34" charset="0"/>
              </a:rPr>
              <a:t>nhiệm</a:t>
            </a:r>
            <a:r>
              <a:rPr lang="vi-VN" sz="2800" b="0" i="0" dirty="0">
                <a:solidFill>
                  <a:srgbClr val="E8EAED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vi-VN" sz="2800" b="0" i="0" dirty="0" err="1">
                <a:solidFill>
                  <a:srgbClr val="E8EAED"/>
                </a:solidFill>
                <a:effectLst/>
                <a:latin typeface="arial" panose="020B0604020202020204" pitchFamily="34" charset="0"/>
              </a:rPr>
              <a:t>vụ</a:t>
            </a:r>
            <a:r>
              <a:rPr lang="vi-VN" sz="2800" b="0" i="0" dirty="0">
                <a:solidFill>
                  <a:srgbClr val="E8EAED"/>
                </a:solidFill>
                <a:effectLst/>
                <a:latin typeface="arial" panose="020B0604020202020204" pitchFamily="34" charset="0"/>
              </a:rPr>
              <a:t> -&gt; </a:t>
            </a:r>
            <a:r>
              <a:rPr lang="vi-VN" sz="2800" b="0" i="0" dirty="0" err="1">
                <a:solidFill>
                  <a:srgbClr val="E8EAED"/>
                </a:solidFill>
                <a:effectLst/>
                <a:latin typeface="arial" panose="020B0604020202020204" pitchFamily="34" charset="0"/>
              </a:rPr>
              <a:t>hệ</a:t>
            </a:r>
            <a:r>
              <a:rPr lang="vi-VN" sz="2800" b="0" i="0" dirty="0">
                <a:solidFill>
                  <a:srgbClr val="E8EAED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vi-VN" sz="2800" b="0" i="0" dirty="0" err="1">
                <a:solidFill>
                  <a:srgbClr val="E8EAED"/>
                </a:solidFill>
                <a:effectLst/>
                <a:latin typeface="arial" panose="020B0604020202020204" pitchFamily="34" charset="0"/>
              </a:rPr>
              <a:t>thống</a:t>
            </a:r>
            <a:r>
              <a:rPr lang="vi-VN" sz="2800" b="0" i="0" dirty="0">
                <a:solidFill>
                  <a:srgbClr val="E8EAED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vi-VN" sz="2800" b="0" i="0" dirty="0" err="1">
                <a:solidFill>
                  <a:srgbClr val="E8EAED"/>
                </a:solidFill>
                <a:effectLst/>
                <a:latin typeface="arial" panose="020B0604020202020204" pitchFamily="34" charset="0"/>
              </a:rPr>
              <a:t>phù</a:t>
            </a:r>
            <a:r>
              <a:rPr lang="vi-VN" sz="2800" b="0" i="0" dirty="0">
                <a:solidFill>
                  <a:srgbClr val="E8EAED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vi-VN" sz="2800" b="0" i="0" dirty="0" err="1">
                <a:solidFill>
                  <a:srgbClr val="E8EAED"/>
                </a:solidFill>
                <a:effectLst/>
                <a:latin typeface="arial" panose="020B0604020202020204" pitchFamily="34" charset="0"/>
              </a:rPr>
              <a:t>hợp</a:t>
            </a:r>
            <a:r>
              <a:rPr lang="vi-VN" sz="2800" b="0" i="0" dirty="0">
                <a:solidFill>
                  <a:srgbClr val="E8EAED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vi-VN" sz="2800" b="0" i="0" dirty="0" err="1">
                <a:solidFill>
                  <a:srgbClr val="E8EAED"/>
                </a:solidFill>
                <a:effectLst/>
                <a:latin typeface="arial" panose="020B0604020202020204" pitchFamily="34" charset="0"/>
              </a:rPr>
              <a:t>với</a:t>
            </a:r>
            <a:r>
              <a:rPr lang="vi-VN" sz="2800" b="0" i="0" dirty="0">
                <a:solidFill>
                  <a:srgbClr val="E8EAED"/>
                </a:solidFill>
                <a:effectLst/>
                <a:latin typeface="arial" panose="020B0604020202020204" pitchFamily="34" charset="0"/>
              </a:rPr>
              <a:t> yêu </a:t>
            </a:r>
            <a:r>
              <a:rPr lang="vi-VN" sz="2800" b="0" i="0" dirty="0" err="1">
                <a:solidFill>
                  <a:srgbClr val="E8EAED"/>
                </a:solidFill>
                <a:effectLst/>
                <a:latin typeface="arial" panose="020B0604020202020204" pitchFamily="34" charset="0"/>
              </a:rPr>
              <a:t>cầu</a:t>
            </a:r>
            <a:r>
              <a:rPr lang="vi-VN" sz="2800" b="0" i="0" dirty="0">
                <a:solidFill>
                  <a:srgbClr val="E8EAED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vi-VN" sz="2800" b="0" i="0" dirty="0" err="1">
                <a:solidFill>
                  <a:srgbClr val="E8EAED"/>
                </a:solidFill>
                <a:effectLst/>
                <a:latin typeface="arial" panose="020B0604020202020204" pitchFamily="34" charset="0"/>
              </a:rPr>
              <a:t>đối</a:t>
            </a:r>
            <a:r>
              <a:rPr lang="vi-VN" sz="2800" b="0" i="0" dirty="0">
                <a:solidFill>
                  <a:srgbClr val="E8EAED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vi-VN" sz="2800" b="0" i="0" dirty="0" err="1">
                <a:solidFill>
                  <a:srgbClr val="E8EAED"/>
                </a:solidFill>
                <a:effectLst/>
                <a:latin typeface="arial" panose="020B0604020202020204" pitchFamily="34" charset="0"/>
              </a:rPr>
              <a:t>thoại</a:t>
            </a:r>
            <a:r>
              <a:rPr lang="vi-VN" sz="2800" b="0" i="0" dirty="0">
                <a:solidFill>
                  <a:srgbClr val="E8EAED"/>
                </a:solidFill>
                <a:effectLst/>
                <a:latin typeface="arial" panose="020B0604020202020204" pitchFamily="34" charset="0"/>
              </a:rPr>
              <a:t> cơ </a:t>
            </a:r>
            <a:r>
              <a:rPr lang="vi-VN" sz="2800" b="0" i="0" dirty="0" err="1">
                <a:solidFill>
                  <a:srgbClr val="E8EAED"/>
                </a:solidFill>
                <a:effectLst/>
                <a:latin typeface="arial" panose="020B0604020202020204" pitchFamily="34" charset="0"/>
              </a:rPr>
              <a:t>bản</a:t>
            </a:r>
            <a:r>
              <a:rPr lang="vi-VN" sz="2800" b="0" i="0" dirty="0">
                <a:solidFill>
                  <a:srgbClr val="E8EAED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vi-VN" sz="2800" b="0" i="0" dirty="0" err="1">
                <a:solidFill>
                  <a:srgbClr val="E8EAED"/>
                </a:solidFill>
                <a:effectLst/>
                <a:latin typeface="arial" panose="020B0604020202020204" pitchFamily="34" charset="0"/>
              </a:rPr>
              <a:t>giữa</a:t>
            </a:r>
            <a:r>
              <a:rPr lang="vi-VN" sz="2800" b="0" i="0" dirty="0">
                <a:solidFill>
                  <a:srgbClr val="E8EAED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vi-VN" sz="2800" b="0" i="0" dirty="0" err="1">
                <a:solidFill>
                  <a:srgbClr val="E8EAED"/>
                </a:solidFill>
                <a:effectLst/>
                <a:latin typeface="arial" panose="020B0604020202020204" pitchFamily="34" charset="0"/>
              </a:rPr>
              <a:t>người</a:t>
            </a:r>
            <a:r>
              <a:rPr lang="vi-VN" sz="2800" b="0" i="0" dirty="0">
                <a:solidFill>
                  <a:srgbClr val="E8EAED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vi-VN" sz="2800" b="0" i="0" dirty="0" err="1">
                <a:solidFill>
                  <a:srgbClr val="E8EAED"/>
                </a:solidFill>
                <a:effectLst/>
                <a:latin typeface="arial" panose="020B0604020202020204" pitchFamily="34" charset="0"/>
              </a:rPr>
              <a:t>và</a:t>
            </a:r>
            <a:r>
              <a:rPr lang="vi-VN" sz="2800" b="0" i="0" dirty="0">
                <a:solidFill>
                  <a:srgbClr val="E8EAED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vi-VN" sz="2800" b="0" i="0" dirty="0" err="1">
                <a:solidFill>
                  <a:srgbClr val="E8EAED"/>
                </a:solidFill>
                <a:effectLst/>
                <a:latin typeface="arial" panose="020B0604020202020204" pitchFamily="34" charset="0"/>
              </a:rPr>
              <a:t>robot</a:t>
            </a:r>
            <a:r>
              <a:rPr lang="vi-VN" sz="2800" b="0" i="0" dirty="0">
                <a:solidFill>
                  <a:srgbClr val="E8EAED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2800" b="0" i="0" dirty="0">
                <a:solidFill>
                  <a:srgbClr val="E8EAED"/>
                </a:solidFill>
                <a:effectLst/>
                <a:latin typeface="arial" panose="020B0604020202020204" pitchFamily="34" charset="0"/>
              </a:rPr>
              <a:t>++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2800" b="0" i="0" dirty="0" err="1">
                <a:solidFill>
                  <a:srgbClr val="E8EAED"/>
                </a:solidFill>
                <a:effectLst/>
                <a:latin typeface="arial" panose="020B0604020202020204" pitchFamily="34" charset="0"/>
              </a:rPr>
              <a:t>Hướng</a:t>
            </a:r>
            <a:r>
              <a:rPr lang="vi-VN" sz="2800" b="0" i="0" dirty="0">
                <a:solidFill>
                  <a:srgbClr val="E8EAED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vi-VN" sz="2800" b="0" i="0" dirty="0" err="1">
                <a:solidFill>
                  <a:srgbClr val="E8EAED"/>
                </a:solidFill>
                <a:effectLst/>
                <a:latin typeface="arial" panose="020B0604020202020204" pitchFamily="34" charset="0"/>
              </a:rPr>
              <a:t>tiếp</a:t>
            </a:r>
            <a:r>
              <a:rPr lang="vi-VN" sz="2800" b="0" i="0" dirty="0">
                <a:solidFill>
                  <a:srgbClr val="E8EAED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vi-VN" sz="2800" b="0" i="0" dirty="0" err="1">
                <a:solidFill>
                  <a:srgbClr val="E8EAED"/>
                </a:solidFill>
                <a:effectLst/>
                <a:latin typeface="arial" panose="020B0604020202020204" pitchFamily="34" charset="0"/>
              </a:rPr>
              <a:t>cận</a:t>
            </a:r>
            <a:r>
              <a:rPr lang="vi-VN" sz="2800" b="0" i="0" dirty="0">
                <a:solidFill>
                  <a:srgbClr val="E8EAED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vi-VN" sz="2800" b="0" i="0" dirty="0" err="1">
                <a:solidFill>
                  <a:srgbClr val="E8EAED"/>
                </a:solidFill>
                <a:effectLst/>
                <a:latin typeface="arial" panose="020B0604020202020204" pitchFamily="34" charset="0"/>
              </a:rPr>
              <a:t>dựa</a:t>
            </a:r>
            <a:r>
              <a:rPr lang="vi-VN" sz="2800" b="0" i="0" dirty="0">
                <a:solidFill>
                  <a:srgbClr val="E8EAED"/>
                </a:solidFill>
                <a:effectLst/>
                <a:latin typeface="arial" panose="020B0604020202020204" pitchFamily="34" charset="0"/>
              </a:rPr>
              <a:t> trên </a:t>
            </a:r>
            <a:r>
              <a:rPr lang="vi-VN" sz="2800" b="0" i="0" dirty="0" err="1">
                <a:solidFill>
                  <a:srgbClr val="E8EAED"/>
                </a:solidFill>
                <a:effectLst/>
                <a:latin typeface="arial" panose="020B0604020202020204" pitchFamily="34" charset="0"/>
              </a:rPr>
              <a:t>pipeline</a:t>
            </a:r>
            <a:r>
              <a:rPr lang="vi-VN" sz="2800" b="0" i="0" dirty="0">
                <a:solidFill>
                  <a:srgbClr val="E8EAED"/>
                </a:solidFill>
                <a:effectLst/>
                <a:latin typeface="arial" panose="020B0604020202020204" pitchFamily="34" charset="0"/>
              </a:rPr>
              <a:t> – </a:t>
            </a:r>
            <a:r>
              <a:rPr lang="vi-VN" sz="2800" b="0" i="0" dirty="0" err="1">
                <a:solidFill>
                  <a:srgbClr val="E8EAED"/>
                </a:solidFill>
                <a:effectLst/>
                <a:latin typeface="arial" panose="020B0604020202020204" pitchFamily="34" charset="0"/>
              </a:rPr>
              <a:t>Hệ</a:t>
            </a:r>
            <a:r>
              <a:rPr lang="vi-VN" sz="2800" b="0" i="0" dirty="0">
                <a:solidFill>
                  <a:srgbClr val="E8EAED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vi-VN" sz="2800" b="0" i="0" dirty="0" err="1">
                <a:solidFill>
                  <a:srgbClr val="E8EAED"/>
                </a:solidFill>
                <a:effectLst/>
                <a:latin typeface="arial" panose="020B0604020202020204" pitchFamily="34" charset="0"/>
              </a:rPr>
              <a:t>thống</a:t>
            </a:r>
            <a:r>
              <a:rPr lang="vi-VN" sz="2800" b="0" i="0" dirty="0">
                <a:solidFill>
                  <a:srgbClr val="E8EAED"/>
                </a:solidFill>
                <a:effectLst/>
                <a:latin typeface="arial" panose="020B0604020202020204" pitchFamily="34" charset="0"/>
              </a:rPr>
              <a:t> chia </a:t>
            </a:r>
            <a:r>
              <a:rPr lang="vi-VN" sz="2800" b="0" i="0" dirty="0" err="1">
                <a:solidFill>
                  <a:srgbClr val="E8EAED"/>
                </a:solidFill>
                <a:effectLst/>
                <a:latin typeface="arial" panose="020B0604020202020204" pitchFamily="34" charset="0"/>
              </a:rPr>
              <a:t>thành</a:t>
            </a:r>
            <a:r>
              <a:rPr lang="vi-VN" sz="2800" b="0" i="0" dirty="0">
                <a:solidFill>
                  <a:srgbClr val="E8EAED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vi-VN" sz="2800" b="0" i="0" dirty="0" err="1">
                <a:solidFill>
                  <a:srgbClr val="E8EAED"/>
                </a:solidFill>
                <a:effectLst/>
                <a:latin typeface="arial" panose="020B0604020202020204" pitchFamily="34" charset="0"/>
              </a:rPr>
              <a:t>nhiều</a:t>
            </a:r>
            <a:r>
              <a:rPr lang="vi-VN" sz="2800" b="0" i="0" dirty="0">
                <a:solidFill>
                  <a:srgbClr val="E8EAED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vi-VN" sz="2800" b="0" i="0" dirty="0" err="1">
                <a:solidFill>
                  <a:srgbClr val="E8EAED"/>
                </a:solidFill>
                <a:effectLst/>
                <a:latin typeface="arial" panose="020B0604020202020204" pitchFamily="34" charset="0"/>
              </a:rPr>
              <a:t>module</a:t>
            </a:r>
            <a:r>
              <a:rPr lang="vi-VN" sz="2800" b="0" i="0" dirty="0">
                <a:solidFill>
                  <a:srgbClr val="E8EAED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vi-VN" sz="2800" b="0" i="0" dirty="0" err="1">
                <a:solidFill>
                  <a:srgbClr val="E8EAED"/>
                </a:solidFill>
                <a:effectLst/>
                <a:latin typeface="arial" panose="020B0604020202020204" pitchFamily="34" charset="0"/>
              </a:rPr>
              <a:t>nhỏ</a:t>
            </a:r>
            <a:r>
              <a:rPr lang="vi-VN" sz="2800" b="0" i="0" dirty="0">
                <a:solidFill>
                  <a:srgbClr val="E8EAED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vi-VN" sz="2800" b="0" i="0" dirty="0" err="1">
                <a:solidFill>
                  <a:srgbClr val="E8EAED"/>
                </a:solidFill>
                <a:effectLst/>
                <a:latin typeface="arial" panose="020B0604020202020204" pitchFamily="34" charset="0"/>
              </a:rPr>
              <a:t>mỗi</a:t>
            </a:r>
            <a:r>
              <a:rPr lang="vi-VN" sz="2800" b="0" i="0" dirty="0">
                <a:solidFill>
                  <a:srgbClr val="E8EAED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vi-VN" sz="2800" b="0" i="0" dirty="0" err="1">
                <a:solidFill>
                  <a:srgbClr val="E8EAED"/>
                </a:solidFill>
                <a:effectLst/>
                <a:latin typeface="arial" panose="020B0604020202020204" pitchFamily="34" charset="0"/>
              </a:rPr>
              <a:t>module</a:t>
            </a:r>
            <a:r>
              <a:rPr lang="vi-VN" sz="2800" b="0" i="0" dirty="0">
                <a:solidFill>
                  <a:srgbClr val="E8EAED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vi-VN" sz="2800" b="0" i="0" dirty="0" err="1">
                <a:solidFill>
                  <a:srgbClr val="E8EAED"/>
                </a:solidFill>
                <a:effectLst/>
                <a:latin typeface="arial" panose="020B0604020202020204" pitchFamily="34" charset="0"/>
              </a:rPr>
              <a:t>có</a:t>
            </a:r>
            <a:r>
              <a:rPr lang="vi-VN" sz="2800" b="0" i="0" dirty="0">
                <a:solidFill>
                  <a:srgbClr val="E8EAED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vi-VN" sz="2800" b="0" i="0" dirty="0" err="1">
                <a:solidFill>
                  <a:srgbClr val="E8EAED"/>
                </a:solidFill>
                <a:effectLst/>
                <a:latin typeface="arial" panose="020B0604020202020204" pitchFamily="34" charset="0"/>
              </a:rPr>
              <a:t>nhiệm</a:t>
            </a:r>
            <a:r>
              <a:rPr lang="vi-VN" sz="2800" b="0" i="0" dirty="0">
                <a:solidFill>
                  <a:srgbClr val="E8EAED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vi-VN" sz="2800" b="0" i="0" dirty="0" err="1">
                <a:solidFill>
                  <a:srgbClr val="E8EAED"/>
                </a:solidFill>
                <a:effectLst/>
                <a:latin typeface="arial" panose="020B0604020202020204" pitchFamily="34" charset="0"/>
              </a:rPr>
              <a:t>vụ</a:t>
            </a:r>
            <a:r>
              <a:rPr lang="vi-VN" sz="2800" b="0" i="0" dirty="0">
                <a:solidFill>
                  <a:srgbClr val="E8EAED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vi-VN" sz="2800" b="0" i="0" dirty="0" err="1">
                <a:solidFill>
                  <a:srgbClr val="E8EAED"/>
                </a:solidFill>
                <a:effectLst/>
                <a:latin typeface="arial" panose="020B0604020202020204" pitchFamily="34" charset="0"/>
              </a:rPr>
              <a:t>khác</a:t>
            </a:r>
            <a:r>
              <a:rPr lang="vi-VN" sz="2800" b="0" i="0" dirty="0">
                <a:solidFill>
                  <a:srgbClr val="E8EAED"/>
                </a:solidFill>
                <a:effectLst/>
                <a:latin typeface="arial" panose="020B0604020202020204" pitchFamily="34" charset="0"/>
              </a:rPr>
              <a:t> nhau, </a:t>
            </a:r>
            <a:r>
              <a:rPr lang="vi-VN" sz="2800" b="0" i="0" dirty="0" err="1">
                <a:solidFill>
                  <a:srgbClr val="E8EAED"/>
                </a:solidFill>
                <a:effectLst/>
                <a:latin typeface="arial" panose="020B0604020202020204" pitchFamily="34" charset="0"/>
              </a:rPr>
              <a:t>tiếp</a:t>
            </a:r>
            <a:r>
              <a:rPr lang="vi-VN" sz="2800" b="0" i="0" dirty="0">
                <a:solidFill>
                  <a:srgbClr val="E8EAED"/>
                </a:solidFill>
                <a:effectLst/>
                <a:latin typeface="arial" panose="020B0604020202020204" pitchFamily="34" charset="0"/>
              </a:rPr>
              <a:t> trinh </a:t>
            </a:r>
            <a:r>
              <a:rPr lang="vi-VN" sz="2800" b="0" i="0" dirty="0" err="1">
                <a:solidFill>
                  <a:srgbClr val="E8EAED"/>
                </a:solidFill>
                <a:effectLst/>
                <a:latin typeface="arial" panose="020B0604020202020204" pitchFamily="34" charset="0"/>
              </a:rPr>
              <a:t>hệ</a:t>
            </a:r>
            <a:r>
              <a:rPr lang="vi-VN" sz="2800" b="0" i="0" dirty="0">
                <a:solidFill>
                  <a:srgbClr val="E8EAED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vi-VN" sz="2800" b="0" i="0" dirty="0" err="1">
                <a:solidFill>
                  <a:srgbClr val="E8EAED"/>
                </a:solidFill>
                <a:effectLst/>
                <a:latin typeface="arial" panose="020B0604020202020204" pitchFamily="34" charset="0"/>
              </a:rPr>
              <a:t>thống</a:t>
            </a:r>
            <a:r>
              <a:rPr lang="vi-VN" sz="2800" b="0" i="0" dirty="0">
                <a:solidFill>
                  <a:srgbClr val="E8EAED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vi-VN" sz="2800" b="0" i="0" dirty="0" err="1">
                <a:solidFill>
                  <a:srgbClr val="E8EAED"/>
                </a:solidFill>
                <a:effectLst/>
                <a:latin typeface="arial" panose="020B0604020202020204" pitchFamily="34" charset="0"/>
              </a:rPr>
              <a:t>tuần</a:t>
            </a:r>
            <a:r>
              <a:rPr lang="vi-VN" sz="2800" b="0" i="0" dirty="0">
                <a:solidFill>
                  <a:srgbClr val="E8EAED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vi-VN" sz="2800" b="0" i="0" dirty="0" err="1">
                <a:solidFill>
                  <a:srgbClr val="E8EAED"/>
                </a:solidFill>
                <a:effectLst/>
                <a:latin typeface="arial" panose="020B0604020202020204" pitchFamily="34" charset="0"/>
              </a:rPr>
              <a:t>tự</a:t>
            </a:r>
            <a:r>
              <a:rPr lang="vi-VN" sz="2800" b="0" i="0" dirty="0">
                <a:solidFill>
                  <a:srgbClr val="E8EAED"/>
                </a:solidFill>
                <a:effectLst/>
                <a:latin typeface="arial" panose="020B0604020202020204" pitchFamily="34" charset="0"/>
              </a:rPr>
              <a:t> đi qua </a:t>
            </a:r>
            <a:r>
              <a:rPr lang="vi-VN" sz="2800" b="0" i="0" dirty="0" err="1">
                <a:solidFill>
                  <a:srgbClr val="E8EAED"/>
                </a:solidFill>
                <a:effectLst/>
                <a:latin typeface="arial" panose="020B0604020202020204" pitchFamily="34" charset="0"/>
              </a:rPr>
              <a:t>từng</a:t>
            </a:r>
            <a:r>
              <a:rPr lang="vi-VN" sz="2800" b="0" i="0" dirty="0">
                <a:solidFill>
                  <a:srgbClr val="E8EAED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vi-VN" sz="2800" b="0" i="0" dirty="0" err="1">
                <a:solidFill>
                  <a:srgbClr val="E8EAED"/>
                </a:solidFill>
                <a:effectLst/>
                <a:latin typeface="arial" panose="020B0604020202020204" pitchFamily="34" charset="0"/>
              </a:rPr>
              <a:t>module</a:t>
            </a:r>
            <a:r>
              <a:rPr lang="vi-VN" sz="2800" b="0" i="0" dirty="0">
                <a:solidFill>
                  <a:srgbClr val="E8EAED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vi-VN" sz="2800" b="0" i="0" dirty="0">
                <a:solidFill>
                  <a:srgbClr val="E8EAED"/>
                </a:solidFill>
                <a:effectLst/>
                <a:latin typeface="arial" panose="020B0604020202020204" pitchFamily="34" charset="0"/>
                <a:sym typeface="Wingdings" panose="05000000000000000000" pitchFamily="2" charset="2"/>
              </a:rPr>
              <a:t> </a:t>
            </a:r>
            <a:r>
              <a:rPr lang="vi-VN" sz="2800" b="0" i="0" dirty="0" err="1">
                <a:solidFill>
                  <a:srgbClr val="E8EAED"/>
                </a:solidFill>
                <a:effectLst/>
                <a:latin typeface="arial" panose="020B0604020202020204" pitchFamily="34" charset="0"/>
                <a:sym typeface="Wingdings" panose="05000000000000000000" pitchFamily="2" charset="2"/>
              </a:rPr>
              <a:t>dễ</a:t>
            </a:r>
            <a:r>
              <a:rPr lang="vi-VN" sz="2800" b="0" i="0" dirty="0">
                <a:solidFill>
                  <a:srgbClr val="E8EAED"/>
                </a:solidFill>
                <a:effectLst/>
                <a:latin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vi-VN" sz="2800" b="0" i="0" dirty="0" err="1">
                <a:solidFill>
                  <a:srgbClr val="E8EAED"/>
                </a:solidFill>
                <a:effectLst/>
                <a:latin typeface="arial" panose="020B0604020202020204" pitchFamily="34" charset="0"/>
                <a:sym typeface="Wingdings" panose="05000000000000000000" pitchFamily="2" charset="2"/>
              </a:rPr>
              <a:t>kiểm</a:t>
            </a:r>
            <a:r>
              <a:rPr lang="vi-VN" sz="2800" b="0" i="0" dirty="0">
                <a:solidFill>
                  <a:srgbClr val="E8EAED"/>
                </a:solidFill>
                <a:effectLst/>
                <a:latin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vi-VN" sz="2800" b="0" i="0" dirty="0" err="1">
                <a:solidFill>
                  <a:srgbClr val="E8EAED"/>
                </a:solidFill>
                <a:effectLst/>
                <a:latin typeface="arial" panose="020B0604020202020204" pitchFamily="34" charset="0"/>
                <a:sym typeface="Wingdings" panose="05000000000000000000" pitchFamily="2" charset="2"/>
              </a:rPr>
              <a:t>soát</a:t>
            </a:r>
            <a:r>
              <a:rPr lang="vi-VN" sz="2800" b="0" i="0" dirty="0">
                <a:solidFill>
                  <a:srgbClr val="E8EAED"/>
                </a:solidFill>
                <a:effectLst/>
                <a:latin typeface="arial" panose="020B0604020202020204" pitchFamily="34" charset="0"/>
                <a:sym typeface="Wingdings" panose="05000000000000000000" pitchFamily="2" charset="2"/>
              </a:rPr>
              <a:t> -&gt; </a:t>
            </a:r>
            <a:r>
              <a:rPr lang="vi-VN" sz="2800" b="0" i="0" dirty="0" err="1">
                <a:solidFill>
                  <a:srgbClr val="E8EAED"/>
                </a:solidFill>
                <a:effectLst/>
                <a:latin typeface="arial" panose="020B0604020202020204" pitchFamily="34" charset="0"/>
                <a:sym typeface="Wingdings" panose="05000000000000000000" pitchFamily="2" charset="2"/>
              </a:rPr>
              <a:t>dễ</a:t>
            </a:r>
            <a:r>
              <a:rPr lang="vi-VN" sz="2800" b="0" i="0" dirty="0">
                <a:solidFill>
                  <a:srgbClr val="E8EAED"/>
                </a:solidFill>
                <a:effectLst/>
                <a:latin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vi-VN" sz="2800" b="0" i="0" dirty="0" err="1">
                <a:solidFill>
                  <a:srgbClr val="E8EAED"/>
                </a:solidFill>
                <a:effectLst/>
                <a:latin typeface="arial" panose="020B0604020202020204" pitchFamily="34" charset="0"/>
                <a:sym typeface="Wingdings" panose="05000000000000000000" pitchFamily="2" charset="2"/>
              </a:rPr>
              <a:t>dàng</a:t>
            </a:r>
            <a:r>
              <a:rPr lang="vi-VN" sz="2800" b="0" i="0" dirty="0">
                <a:solidFill>
                  <a:srgbClr val="E8EAED"/>
                </a:solidFill>
                <a:effectLst/>
                <a:latin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vi-VN" sz="2800" b="0" i="0" dirty="0" err="1">
                <a:solidFill>
                  <a:srgbClr val="E8EAED"/>
                </a:solidFill>
                <a:effectLst/>
                <a:latin typeface="arial" panose="020B0604020202020204" pitchFamily="34" charset="0"/>
                <a:sym typeface="Wingdings" panose="05000000000000000000" pitchFamily="2" charset="2"/>
              </a:rPr>
              <a:t>tích</a:t>
            </a:r>
            <a:r>
              <a:rPr lang="vi-VN" sz="2800" b="0" i="0" dirty="0">
                <a:solidFill>
                  <a:srgbClr val="E8EAED"/>
                </a:solidFill>
                <a:effectLst/>
                <a:latin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vi-VN" sz="2800" b="0" i="0" dirty="0" err="1">
                <a:solidFill>
                  <a:srgbClr val="E8EAED"/>
                </a:solidFill>
                <a:effectLst/>
                <a:latin typeface="arial" panose="020B0604020202020204" pitchFamily="34" charset="0"/>
                <a:sym typeface="Wingdings" panose="05000000000000000000" pitchFamily="2" charset="2"/>
              </a:rPr>
              <a:t>hợp</a:t>
            </a:r>
            <a:r>
              <a:rPr lang="vi-VN" sz="2800" b="0" i="0" dirty="0">
                <a:solidFill>
                  <a:srgbClr val="E8EAED"/>
                </a:solidFill>
                <a:effectLst/>
                <a:latin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vi-VN" sz="2800" b="0" i="0" dirty="0" err="1">
                <a:solidFill>
                  <a:srgbClr val="E8EAED"/>
                </a:solidFill>
                <a:effectLst/>
                <a:latin typeface="arial" panose="020B0604020202020204" pitchFamily="34" charset="0"/>
                <a:sym typeface="Wingdings" panose="05000000000000000000" pitchFamily="2" charset="2"/>
              </a:rPr>
              <a:t>vào</a:t>
            </a:r>
            <a:r>
              <a:rPr lang="vi-VN" sz="2800" b="0" i="0" dirty="0">
                <a:solidFill>
                  <a:srgbClr val="E8EAED"/>
                </a:solidFill>
                <a:effectLst/>
                <a:latin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vi-VN" sz="2800" b="0" i="0" dirty="0" err="1">
                <a:solidFill>
                  <a:srgbClr val="E8EAED"/>
                </a:solidFill>
                <a:effectLst/>
                <a:latin typeface="arial" panose="020B0604020202020204" pitchFamily="34" charset="0"/>
                <a:sym typeface="Wingdings" panose="05000000000000000000" pitchFamily="2" charset="2"/>
              </a:rPr>
              <a:t>các</a:t>
            </a:r>
            <a:r>
              <a:rPr lang="vi-VN" sz="2800" b="0" i="0" dirty="0">
                <a:solidFill>
                  <a:srgbClr val="E8EAED"/>
                </a:solidFill>
                <a:effectLst/>
                <a:latin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vi-VN" sz="2800" b="0" i="0" dirty="0" err="1">
                <a:solidFill>
                  <a:srgbClr val="E8EAED"/>
                </a:solidFill>
                <a:effectLst/>
                <a:latin typeface="arial" panose="020B0604020202020204" pitchFamily="34" charset="0"/>
                <a:sym typeface="Wingdings" panose="05000000000000000000" pitchFamily="2" charset="2"/>
              </a:rPr>
              <a:t>hệ</a:t>
            </a:r>
            <a:r>
              <a:rPr lang="vi-VN" sz="2800" b="0" i="0" dirty="0">
                <a:solidFill>
                  <a:srgbClr val="E8EAED"/>
                </a:solidFill>
                <a:effectLst/>
                <a:latin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vi-VN" sz="2800" b="0" i="0" dirty="0" err="1">
                <a:solidFill>
                  <a:srgbClr val="E8EAED"/>
                </a:solidFill>
                <a:effectLst/>
                <a:latin typeface="arial" panose="020B0604020202020204" pitchFamily="34" charset="0"/>
                <a:sym typeface="Wingdings" panose="05000000000000000000" pitchFamily="2" charset="2"/>
              </a:rPr>
              <a:t>thống</a:t>
            </a:r>
            <a:endParaRPr lang="vi-VN" sz="2800" b="0" i="0" dirty="0">
              <a:solidFill>
                <a:srgbClr val="E8EAED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2800" b="0" i="0" dirty="0">
                <a:solidFill>
                  <a:srgbClr val="E8EAED"/>
                </a:solidFill>
                <a:effectLst/>
                <a:latin typeface="arial" panose="020B0604020202020204" pitchFamily="34" charset="0"/>
              </a:rPr>
              <a:t>++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2800" b="0" i="0" dirty="0" err="1">
                <a:solidFill>
                  <a:srgbClr val="E8EAED"/>
                </a:solidFill>
                <a:effectLst/>
                <a:latin typeface="arial" panose="020B0604020202020204" pitchFamily="34" charset="0"/>
              </a:rPr>
              <a:t>End</a:t>
            </a:r>
            <a:r>
              <a:rPr lang="vi-VN" sz="2800" b="0" i="0" dirty="0">
                <a:solidFill>
                  <a:srgbClr val="E8EAED"/>
                </a:solidFill>
                <a:effectLst/>
                <a:latin typeface="arial" panose="020B0604020202020204" pitchFamily="34" charset="0"/>
              </a:rPr>
              <a:t>-to-</a:t>
            </a:r>
            <a:r>
              <a:rPr lang="vi-VN" sz="2800" b="0" i="0" dirty="0" err="1">
                <a:solidFill>
                  <a:srgbClr val="E8EAED"/>
                </a:solidFill>
                <a:effectLst/>
                <a:latin typeface="arial" panose="020B0604020202020204" pitchFamily="34" charset="0"/>
              </a:rPr>
              <a:t>end</a:t>
            </a:r>
            <a:r>
              <a:rPr lang="vi-VN" sz="2800" b="0" i="0" dirty="0">
                <a:solidFill>
                  <a:srgbClr val="E8EAED"/>
                </a:solidFill>
                <a:effectLst/>
                <a:latin typeface="arial" panose="020B0604020202020204" pitchFamily="34" charset="0"/>
              </a:rPr>
              <a:t> – </a:t>
            </a:r>
            <a:r>
              <a:rPr lang="vi-VN" sz="2800" b="0" i="0" dirty="0" err="1">
                <a:solidFill>
                  <a:srgbClr val="E8EAED"/>
                </a:solidFill>
                <a:effectLst/>
                <a:latin typeface="arial" panose="020B0604020202020204" pitchFamily="34" charset="0"/>
              </a:rPr>
              <a:t>thiết</a:t>
            </a:r>
            <a:r>
              <a:rPr lang="vi-VN" sz="2800" b="0" i="0" dirty="0">
                <a:solidFill>
                  <a:srgbClr val="E8EAED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vi-VN" sz="2800" b="0" i="0" dirty="0" err="1">
                <a:solidFill>
                  <a:srgbClr val="E8EAED"/>
                </a:solidFill>
                <a:effectLst/>
                <a:latin typeface="arial" panose="020B0604020202020204" pitchFamily="34" charset="0"/>
              </a:rPr>
              <a:t>kế</a:t>
            </a:r>
            <a:r>
              <a:rPr lang="vi-VN" sz="2800" b="0" i="0" dirty="0">
                <a:solidFill>
                  <a:srgbClr val="E8EAED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vi-VN" sz="2800" b="0" i="0" dirty="0" err="1">
                <a:solidFill>
                  <a:srgbClr val="E8EAED"/>
                </a:solidFill>
                <a:effectLst/>
                <a:latin typeface="arial" panose="020B0604020202020204" pitchFamily="34" charset="0"/>
              </a:rPr>
              <a:t>vs</a:t>
            </a:r>
            <a:r>
              <a:rPr lang="vi-VN" sz="2800" b="0" i="0" dirty="0">
                <a:solidFill>
                  <a:srgbClr val="E8EAED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2800" b="0" i="0" dirty="0">
                <a:solidFill>
                  <a:srgbClr val="E8EAED"/>
                </a:solidFill>
                <a:effectLst/>
                <a:latin typeface="arial" panose="020B0604020202020204" pitchFamily="34" charset="0"/>
              </a:rPr>
              <a:t>1 module </a:t>
            </a:r>
            <a:r>
              <a:rPr lang="en-US" sz="2800" b="0" i="0" dirty="0" err="1">
                <a:solidFill>
                  <a:srgbClr val="E8EAED"/>
                </a:solidFill>
                <a:effectLst/>
                <a:latin typeface="arial" panose="020B0604020202020204" pitchFamily="34" charset="0"/>
              </a:rPr>
              <a:t>duy</a:t>
            </a:r>
            <a:r>
              <a:rPr lang="en-US" sz="2800" b="0" i="0" dirty="0">
                <a:solidFill>
                  <a:srgbClr val="E8EAED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2800" b="0" i="0" dirty="0" err="1">
                <a:solidFill>
                  <a:srgbClr val="E8EAED"/>
                </a:solidFill>
                <a:effectLst/>
                <a:latin typeface="arial" panose="020B0604020202020204" pitchFamily="34" charset="0"/>
              </a:rPr>
              <a:t>nhất</a:t>
            </a:r>
            <a:r>
              <a:rPr lang="en-US" sz="2800" b="0" i="0" dirty="0">
                <a:solidFill>
                  <a:srgbClr val="E8EAED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2800" b="0" i="0" dirty="0" err="1">
                <a:solidFill>
                  <a:srgbClr val="E8EAED"/>
                </a:solidFill>
                <a:effectLst/>
                <a:latin typeface="arial" panose="020B0604020202020204" pitchFamily="34" charset="0"/>
              </a:rPr>
              <a:t>xử</a:t>
            </a:r>
            <a:r>
              <a:rPr lang="en-US" sz="2800" b="0" i="0" dirty="0">
                <a:solidFill>
                  <a:srgbClr val="E8EAED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2800" b="0" i="0" dirty="0" err="1">
                <a:solidFill>
                  <a:srgbClr val="E8EAED"/>
                </a:solidFill>
                <a:effectLst/>
                <a:latin typeface="arial" panose="020B0604020202020204" pitchFamily="34" charset="0"/>
              </a:rPr>
              <a:t>lý</a:t>
            </a:r>
            <a:r>
              <a:rPr lang="en-US" sz="2800" b="0" i="0" dirty="0">
                <a:solidFill>
                  <a:srgbClr val="E8EAED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2800" b="0" i="0" dirty="0" err="1">
                <a:solidFill>
                  <a:srgbClr val="E8EAED"/>
                </a:solidFill>
                <a:effectLst/>
                <a:latin typeface="arial" panose="020B0604020202020204" pitchFamily="34" charset="0"/>
              </a:rPr>
              <a:t>yêu</a:t>
            </a:r>
            <a:r>
              <a:rPr lang="en-US" sz="2800" b="0" i="0" dirty="0">
                <a:solidFill>
                  <a:srgbClr val="E8EAED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2800" b="0" i="0" dirty="0" err="1">
                <a:solidFill>
                  <a:srgbClr val="E8EAED"/>
                </a:solidFill>
                <a:effectLst/>
                <a:latin typeface="arial" panose="020B0604020202020204" pitchFamily="34" charset="0"/>
              </a:rPr>
              <a:t>cầu</a:t>
            </a:r>
            <a:r>
              <a:rPr lang="en-US" sz="2800" b="0" i="0" dirty="0">
                <a:solidFill>
                  <a:srgbClr val="E8EAED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2800" b="0" i="0" dirty="0" err="1">
                <a:solidFill>
                  <a:srgbClr val="E8EAED"/>
                </a:solidFill>
                <a:effectLst/>
                <a:latin typeface="arial" panose="020B0604020202020204" pitchFamily="34" charset="0"/>
              </a:rPr>
              <a:t>của</a:t>
            </a:r>
            <a:r>
              <a:rPr lang="en-US" sz="2800" b="0" i="0" dirty="0">
                <a:solidFill>
                  <a:srgbClr val="E8EAED"/>
                </a:solidFill>
                <a:effectLst/>
                <a:latin typeface="arial" panose="020B0604020202020204" pitchFamily="34" charset="0"/>
              </a:rPr>
              <a:t> ng </a:t>
            </a:r>
            <a:r>
              <a:rPr lang="en-US" sz="2800" b="0" i="0" dirty="0" err="1">
                <a:solidFill>
                  <a:srgbClr val="E8EAED"/>
                </a:solidFill>
                <a:effectLst/>
                <a:latin typeface="arial" panose="020B0604020202020204" pitchFamily="34" charset="0"/>
              </a:rPr>
              <a:t>dùng</a:t>
            </a:r>
            <a:r>
              <a:rPr lang="en-US" sz="2800" b="0" i="0" dirty="0">
                <a:solidFill>
                  <a:srgbClr val="E8EAED"/>
                </a:solidFill>
                <a:effectLst/>
                <a:latin typeface="arial" panose="020B0604020202020204" pitchFamily="34" charset="0"/>
              </a:rPr>
              <a:t> –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0" i="0" dirty="0">
                <a:solidFill>
                  <a:srgbClr val="E8EAED"/>
                </a:solidFill>
                <a:effectLst/>
                <a:latin typeface="arial" panose="020B0604020202020204" pitchFamily="34" charset="0"/>
              </a:rPr>
              <a:t>++ </a:t>
            </a:r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5AF86C-2544-4B03-A297-9BF25022228D}" type="slidenum">
              <a:rPr lang="vi-VN" smtClean="0"/>
              <a:t>11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7976925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quá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: 1 – 2 – 3 </a:t>
            </a:r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5AF86C-2544-4B03-A297-9BF25022228D}" type="slidenum">
              <a:rPr lang="vi-VN" smtClean="0"/>
              <a:t>12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588761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baseline="-25000" dirty="0"/>
              <a:t>++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Intent: ý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định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trong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mỗi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câu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nói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người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dùng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vi-VN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b="1" baseline="-25000" dirty="0"/>
              <a:t>++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Intent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được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xác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định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sẽ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quyết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định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cấu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trúc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(frame)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kịch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bản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(script)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đoạn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hội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thoại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tiếp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theo.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Việc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xác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định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intent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là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rất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quan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trọng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đối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với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hệ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thống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Nếu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Chatbot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xác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định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intent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sẽ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dẫn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đến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phản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hồi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không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thích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hợp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dẫn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đến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người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dùng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không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lòng</a:t>
            </a:r>
            <a:endParaRPr lang="en-US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 baseline="-25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++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Tiền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xử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lý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dữ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liệu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br>
              <a:rPr lang="en-US" sz="1800" b="1" baseline="-25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Bước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tiền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xử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lý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dữ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liệu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là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thao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tác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làm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sạch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dữ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liệu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như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loại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bỏ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thông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tin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thừa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chuẩn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hóa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dữ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liệu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…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Bước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tiền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xử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lý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dữ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liệu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vai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trò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quan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trọng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trong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hệ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thống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chatbot.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Nếu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dữ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liệu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đầu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vào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được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tiền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xử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lý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tốt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sẽ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làm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tăng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độ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chính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xác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hệ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thống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++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Trích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xuất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đặc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trưng</a:t>
            </a:r>
            <a:endParaRPr lang="en-US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từ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những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dữ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liệu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đã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được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tiền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xử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lý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Bước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trích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xuất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đặc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trưng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ảnh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hưởng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lớn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đến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độ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chính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xác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mô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hình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Để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trích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xuất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được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đặc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trưng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tốt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chúng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ta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cần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phân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tích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dữ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liệu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tỉ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mỉ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Đây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là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bước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biểu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diễn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ngôn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ngữ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loài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người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dưới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dạng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một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số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sao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cho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nghĩa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máy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thể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hiểu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được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++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Huấn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luyện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mô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hình</a:t>
            </a:r>
            <a:endParaRPr lang="en-US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Bước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huấn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luyện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mô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hình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nhận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đầu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vào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là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các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đặc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trưng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đã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được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trích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xuất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và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đầu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ra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áp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dụng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các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thuật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toán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máy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học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để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học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ra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một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mô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hình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phân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lớp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 Neural Network (LSTM)</a:t>
            </a:r>
            <a:endParaRPr lang="en-US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++Sau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một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mô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hình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phân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lớp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intent,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chúng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thể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sử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dụng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nó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trên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một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câu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hội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thoại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mới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Câu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hội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thoại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này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cũng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qua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bước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tiền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xử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lý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trích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xuất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đặc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trưng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sau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đó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mô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hình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phân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lớp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sẽ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xác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định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“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Độ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chính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xác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”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cho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nhưng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intent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trong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tập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intent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đưa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intent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độ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chính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xác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cao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nhất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vi-VN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vi-VN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++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LSTM</a:t>
            </a:r>
            <a:endParaRPr lang="vi-VN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vi-VN" b="1" baseline="-25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5AF86C-2544-4B03-A297-9BF25022228D}" type="slidenum">
              <a:rPr lang="vi-VN" smtClean="0"/>
              <a:t>13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2741676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++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Named Entity Recognition (NER)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còn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gọi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là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nhận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dạng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thực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thể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vai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trò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chính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tác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vụ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này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là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nhận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dạng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cụm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từ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trong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văn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bản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phân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loại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chúng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vào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nhóm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đã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được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định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trước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=&gt; NER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là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bước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rất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quan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trọng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trong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chatbot,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việc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tách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chi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tiết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từ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vựng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giúp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ích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cho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bot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thể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hiểu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được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ý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nghĩa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mục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đích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câu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văn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vi-VN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dirty="0"/>
              <a:t>++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Để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xây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dựng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một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trình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trích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xuất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thực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thể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chứng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ta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cần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cung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cấp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cho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mô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hình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một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khối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lượng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lớn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dữ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liệu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huấn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luyện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chú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thích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để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nó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thể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tìm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hiểu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thực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thể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là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gì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Chẳng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hạn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nếu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ta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muốn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xây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dựng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một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mô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hình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để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trích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xuất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vị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trí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“Locations”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chúng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ta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cần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gán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nhãn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thủ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công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tên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thành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phố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quốc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địa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điểm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vv.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Càng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nhiều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ví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dụ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được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gán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nhãn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mô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hình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sẽ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càng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chính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xác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Với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phương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thức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này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mô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hình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trở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nên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thông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minh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hơn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theo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thời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gian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nó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học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hỏi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từ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ví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dụ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mới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++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EntitySynonymMapper</a:t>
            </a:r>
            <a:endParaRPr lang="vi-VN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vi-VN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5AF86C-2544-4B03-A297-9BF25022228D}" type="slidenum">
              <a:rPr lang="vi-VN" smtClean="0"/>
              <a:t>14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8072587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++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Trong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phiên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trao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đổi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dài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giữa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người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chatbot, chatbot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sẽ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cần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ghi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nhớ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những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thông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tin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về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ngữ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cảnh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hay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quản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lý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trạng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thái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hội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thoại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Vấn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đề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quản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lý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hội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thoại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dialoge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management)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khi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đó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là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quan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trọng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để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đảm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bảo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việc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trao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đổi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giữa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người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máy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thông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suốt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++</a:t>
            </a:r>
          </a:p>
          <a:p>
            <a:pPr algn="just">
              <a:lnSpc>
                <a:spcPct val="150000"/>
              </a:lnSpc>
            </a:pPr>
            <a:r>
              <a:rPr lang="en-US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Chức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năng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thành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phần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quản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lý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hội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thoại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là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nhận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đầu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vào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từ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thành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phần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NLU,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quản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lý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trạng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thái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hội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thoại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(dialogue state),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ngữ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cảnh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đoạn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hội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thoại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(dialogue context),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truyền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ra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cho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thành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phần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sinh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ngôn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ngữ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(Natural Language Generation - NLG).</a:t>
            </a:r>
            <a:endParaRPr lang="vi-VN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Trạng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thái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hội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thoại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(dialog state)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được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lưu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trữ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lại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dựa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vào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tập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luật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hội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thoại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(dialog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policcy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để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quyết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định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hành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động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tiếp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theo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cho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câu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trả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lời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bot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trong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một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kịch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bản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hội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thoại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hay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là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hành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động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(action)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chỉ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phụ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thuộc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vào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trạng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thái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(dialog state)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trước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nó</a:t>
            </a:r>
            <a:endParaRPr lang="en-US" sz="1800" b="0" i="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++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Hiện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nay,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chatbot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thường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dùng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mô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hình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máy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trạng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thái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hữu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hạn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(Finite State Machines - FSM),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mô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hình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Frame-based (Slot Filling)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hoặc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kết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hợp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cả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hai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mô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hình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này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vi-VN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++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FSM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đặt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một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trình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tự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được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xác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định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trước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bước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đại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diện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cho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trạng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thái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cuộc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hội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thoại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tại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bất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cứ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điểm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nào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FSM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là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phương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pháp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thiết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kế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thủ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công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DM.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trạng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thái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FSM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tương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ứng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với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câu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hỏi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mà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DM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hỏi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người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dùng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cung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nói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giữa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trạng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thái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tưng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ứng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với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động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chatbot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sẽ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thực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hiện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động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này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phụ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thuộc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phản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hồi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người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dùng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cho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câu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hỏi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endParaRPr lang="vi-VN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5AF86C-2544-4B03-A297-9BF25022228D}" type="slidenum">
              <a:rPr lang="vi-VN" smtClean="0"/>
              <a:t>15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9523622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++</a:t>
            </a:r>
          </a:p>
          <a:p>
            <a:r>
              <a:rPr lang="vi-VN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Trên </a:t>
            </a:r>
            <a:r>
              <a:rPr lang="vi-VN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thực</a:t>
            </a:r>
            <a:r>
              <a:rPr lang="vi-VN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vi-VN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tế</a:t>
            </a:r>
            <a:r>
              <a:rPr lang="vi-VN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, </a:t>
            </a:r>
            <a:r>
              <a:rPr lang="vi-VN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có</a:t>
            </a:r>
            <a:r>
              <a:rPr lang="vi-VN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vi-VN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các</a:t>
            </a:r>
            <a:r>
              <a:rPr lang="vi-VN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vi-VN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loại</a:t>
            </a:r>
            <a:r>
              <a:rPr lang="vi-VN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vi-VN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ứng</a:t>
            </a:r>
            <a:r>
              <a:rPr lang="vi-VN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vi-VN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dụng</a:t>
            </a:r>
            <a:r>
              <a:rPr lang="vi-VN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NLG </a:t>
            </a:r>
            <a:r>
              <a:rPr lang="vi-VN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chính</a:t>
            </a:r>
            <a:r>
              <a:rPr lang="vi-VN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: NLG </a:t>
            </a:r>
            <a:r>
              <a:rPr lang="vi-VN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dựa</a:t>
            </a:r>
            <a:r>
              <a:rPr lang="vi-VN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trên quy </a:t>
            </a:r>
            <a:r>
              <a:rPr lang="vi-VN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tắc</a:t>
            </a:r>
            <a:r>
              <a:rPr lang="vi-VN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(</a:t>
            </a:r>
            <a:r>
              <a:rPr lang="vi-VN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rule-based</a:t>
            </a:r>
            <a:r>
              <a:rPr lang="vi-VN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), </a:t>
            </a:r>
            <a:r>
              <a:rPr lang="vi-VN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dựa</a:t>
            </a:r>
            <a:r>
              <a:rPr lang="vi-VN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trên truy </a:t>
            </a:r>
            <a:r>
              <a:rPr lang="vi-VN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xuất</a:t>
            </a:r>
            <a:r>
              <a:rPr lang="vi-VN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(</a:t>
            </a:r>
            <a:r>
              <a:rPr lang="vi-VN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retrieval-based</a:t>
            </a:r>
            <a:r>
              <a:rPr lang="vi-VN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) </a:t>
            </a:r>
            <a:r>
              <a:rPr lang="vi-VN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và</a:t>
            </a:r>
            <a:r>
              <a:rPr lang="vi-VN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vi-VN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dựa</a:t>
            </a:r>
            <a:r>
              <a:rPr lang="vi-VN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trên cơ </a:t>
            </a:r>
            <a:r>
              <a:rPr lang="vi-VN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sở</a:t>
            </a:r>
            <a:r>
              <a:rPr lang="vi-VN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vi-VN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sáng</a:t>
            </a:r>
            <a:r>
              <a:rPr lang="vi-VN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vi-VN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tạo</a:t>
            </a:r>
            <a:r>
              <a:rPr lang="vi-VN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(</a:t>
            </a:r>
            <a:r>
              <a:rPr lang="vi-VN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generativebased</a:t>
            </a:r>
            <a:r>
              <a:rPr lang="vi-VN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) [8].</a:t>
            </a:r>
            <a:r>
              <a:rPr lang="vi-VN" dirty="0"/>
              <a:t> </a:t>
            </a:r>
            <a:br>
              <a:rPr lang="vi-VN" dirty="0"/>
            </a:br>
            <a:r>
              <a:rPr lang="en-US" dirty="0"/>
              <a:t>++</a:t>
            </a:r>
          </a:p>
          <a:p>
            <a:r>
              <a:rPr lang="en-US" dirty="0"/>
              <a:t>Rule-based: </a:t>
            </a:r>
            <a:r>
              <a:rPr lang="en-US" dirty="0" err="1"/>
              <a:t>đây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kiến</a:t>
            </a:r>
            <a:r>
              <a:rPr lang="en-US" dirty="0"/>
              <a:t> </a:t>
            </a:r>
            <a:r>
              <a:rPr lang="en-US" dirty="0" err="1"/>
              <a:t>trúc</a:t>
            </a:r>
            <a:r>
              <a:rPr lang="en-US" dirty="0"/>
              <a:t> </a:t>
            </a:r>
            <a:r>
              <a:rPr lang="en-US" dirty="0" err="1"/>
              <a:t>mà</a:t>
            </a:r>
            <a:r>
              <a:rPr lang="en-US" dirty="0"/>
              <a:t> </a:t>
            </a:r>
            <a:r>
              <a:rPr lang="en-US" dirty="0" err="1"/>
              <a:t>hầu</a:t>
            </a:r>
            <a:r>
              <a:rPr lang="en-US" dirty="0"/>
              <a:t> </a:t>
            </a:r>
            <a:r>
              <a:rPr lang="en-US" dirty="0" err="1"/>
              <a:t>hết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chatbot </a:t>
            </a:r>
            <a:r>
              <a:rPr lang="en-US" dirty="0" err="1"/>
              <a:t>đầu</a:t>
            </a:r>
            <a:r>
              <a:rPr lang="en-US" dirty="0"/>
              <a:t> </a:t>
            </a:r>
            <a:r>
              <a:rPr lang="en-US" dirty="0" err="1"/>
              <a:t>tiên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– </a:t>
            </a:r>
            <a:r>
              <a:rPr lang="en-US" dirty="0" err="1"/>
              <a:t>chúng</a:t>
            </a:r>
            <a:r>
              <a:rPr lang="en-US" dirty="0"/>
              <a:t> </a:t>
            </a:r>
            <a:r>
              <a:rPr lang="en-US" dirty="0" err="1"/>
              <a:t>chọn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câu</a:t>
            </a:r>
            <a:r>
              <a:rPr lang="en-US" dirty="0"/>
              <a:t> </a:t>
            </a:r>
            <a:r>
              <a:rPr lang="en-US" dirty="0" err="1"/>
              <a:t>hỏi</a:t>
            </a:r>
            <a:r>
              <a:rPr lang="en-US" dirty="0"/>
              <a:t> </a:t>
            </a:r>
            <a:br>
              <a:rPr lang="vi-VN" dirty="0"/>
            </a:br>
            <a:r>
              <a:rPr lang="en-US" dirty="0"/>
              <a:t>- </a:t>
            </a:r>
            <a:r>
              <a:rPr lang="en-US" dirty="0" err="1"/>
              <a:t>TEDpolicy</a:t>
            </a:r>
            <a:r>
              <a:rPr lang="en-US" dirty="0"/>
              <a:t> – </a:t>
            </a:r>
            <a:r>
              <a:rPr lang="en-US" dirty="0" err="1"/>
              <a:t>dựa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machine leaning – </a:t>
            </a:r>
            <a:r>
              <a:rPr lang="en-US" dirty="0" err="1"/>
              <a:t>Mức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ưu</a:t>
            </a:r>
            <a:r>
              <a:rPr lang="en-US" dirty="0"/>
              <a:t> </a:t>
            </a:r>
            <a:r>
              <a:rPr lang="en-US" dirty="0" err="1"/>
              <a:t>tiên</a:t>
            </a:r>
            <a:r>
              <a:rPr lang="en-US" dirty="0"/>
              <a:t> </a:t>
            </a:r>
            <a:r>
              <a:rPr lang="en-US" dirty="0" err="1"/>
              <a:t>thấp</a:t>
            </a:r>
            <a:r>
              <a:rPr lang="en-US" dirty="0"/>
              <a:t> </a:t>
            </a:r>
            <a:r>
              <a:rPr lang="en-US" dirty="0" err="1"/>
              <a:t>hơn</a:t>
            </a:r>
            <a:r>
              <a:rPr lang="en-US" dirty="0"/>
              <a:t> Rule-base =&gt; </a:t>
            </a:r>
            <a:r>
              <a:rPr lang="en-US" dirty="0" err="1"/>
              <a:t>xảy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khi</a:t>
            </a:r>
            <a:r>
              <a:rPr lang="en-US" dirty="0"/>
              <a:t> intent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rule </a:t>
            </a:r>
            <a:r>
              <a:rPr lang="en-US" dirty="0" err="1"/>
              <a:t>thì</a:t>
            </a:r>
            <a:r>
              <a:rPr lang="en-US" dirty="0"/>
              <a:t> bot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tự</a:t>
            </a:r>
            <a:r>
              <a:rPr lang="en-US" dirty="0"/>
              <a:t> </a:t>
            </a:r>
            <a:r>
              <a:rPr lang="en-US" dirty="0" err="1"/>
              <a:t>học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đưa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dự</a:t>
            </a:r>
            <a:r>
              <a:rPr lang="en-US" dirty="0"/>
              <a:t> </a:t>
            </a:r>
            <a:r>
              <a:rPr lang="en-US" dirty="0" err="1"/>
              <a:t>đoán</a:t>
            </a:r>
            <a:r>
              <a:rPr lang="en-US" dirty="0"/>
              <a:t> .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chính</a:t>
            </a:r>
            <a:r>
              <a:rPr lang="en-US" dirty="0"/>
              <a:t> </a:t>
            </a:r>
            <a:r>
              <a:rPr lang="en-US" dirty="0" err="1"/>
              <a:t>xác</a:t>
            </a:r>
            <a:r>
              <a:rPr lang="en-US" dirty="0"/>
              <a:t> </a:t>
            </a:r>
            <a:r>
              <a:rPr lang="en-US" dirty="0" err="1"/>
              <a:t>cao</a:t>
            </a:r>
            <a:r>
              <a:rPr lang="en-US" dirty="0"/>
              <a:t> </a:t>
            </a:r>
            <a:r>
              <a:rPr lang="en-US" dirty="0" err="1"/>
              <a:t>nhất</a:t>
            </a:r>
            <a:r>
              <a:rPr lang="en-US" dirty="0"/>
              <a:t> </a:t>
            </a:r>
            <a:r>
              <a:rPr lang="en-US" dirty="0" err="1"/>
              <a:t>th</a:t>
            </a:r>
            <a:endParaRPr lang="en-US" dirty="0"/>
          </a:p>
          <a:p>
            <a:r>
              <a:rPr lang="en-US" dirty="0"/>
              <a:t>++ </a:t>
            </a:r>
          </a:p>
          <a:p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dự</a:t>
            </a:r>
            <a:r>
              <a:rPr lang="en-US" dirty="0"/>
              <a:t> </a:t>
            </a:r>
            <a:r>
              <a:rPr lang="en-US" dirty="0" err="1"/>
              <a:t>đoán</a:t>
            </a:r>
            <a:r>
              <a:rPr lang="en-US" dirty="0"/>
              <a:t> </a:t>
            </a:r>
            <a:r>
              <a:rPr lang="en-US" dirty="0" err="1"/>
              <a:t>đồng</a:t>
            </a:r>
            <a:r>
              <a:rPr lang="en-US" dirty="0"/>
              <a:t> </a:t>
            </a:r>
            <a:r>
              <a:rPr lang="en-US" dirty="0" err="1"/>
              <a:t>thời</a:t>
            </a:r>
            <a:r>
              <a:rPr lang="en-US" dirty="0"/>
              <a:t> </a:t>
            </a:r>
          </a:p>
          <a:p>
            <a:r>
              <a:rPr lang="en-US" dirty="0" err="1"/>
              <a:t>Nếu</a:t>
            </a:r>
            <a:r>
              <a:rPr lang="en-US" dirty="0"/>
              <a:t> </a:t>
            </a:r>
            <a:r>
              <a:rPr lang="en-US" dirty="0" err="1"/>
              <a:t>tất</a:t>
            </a:r>
            <a:r>
              <a:rPr lang="en-US" dirty="0"/>
              <a:t> </a:t>
            </a:r>
            <a:r>
              <a:rPr lang="en-US" dirty="0" err="1"/>
              <a:t>cả</a:t>
            </a:r>
            <a:r>
              <a:rPr lang="en-US" dirty="0"/>
              <a:t> policy </a:t>
            </a:r>
            <a:r>
              <a:rPr lang="en-US" dirty="0" err="1"/>
              <a:t>đều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confidence </a:t>
            </a:r>
            <a:r>
              <a:rPr lang="en-US" dirty="0" err="1"/>
              <a:t>bằng</a:t>
            </a:r>
            <a:r>
              <a:rPr lang="en-US" dirty="0"/>
              <a:t> </a:t>
            </a:r>
            <a:r>
              <a:rPr lang="en-US" dirty="0" err="1"/>
              <a:t>nhau</a:t>
            </a:r>
            <a:r>
              <a:rPr lang="en-US" dirty="0"/>
              <a:t> </a:t>
            </a:r>
            <a:r>
              <a:rPr lang="en-US" dirty="0" err="1"/>
              <a:t>thì</a:t>
            </a:r>
            <a:r>
              <a:rPr lang="en-US" dirty="0"/>
              <a:t> </a:t>
            </a:r>
            <a:r>
              <a:rPr lang="en-US" dirty="0" err="1"/>
              <a:t>respone</a:t>
            </a:r>
            <a:r>
              <a:rPr lang="en-US" dirty="0"/>
              <a:t>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dựa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policy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ưu</a:t>
            </a:r>
            <a:r>
              <a:rPr lang="en-US" dirty="0"/>
              <a:t> </a:t>
            </a:r>
            <a:r>
              <a:rPr lang="en-US" dirty="0" err="1"/>
              <a:t>tiên</a:t>
            </a:r>
            <a:r>
              <a:rPr lang="en-US" dirty="0"/>
              <a:t> </a:t>
            </a:r>
            <a:r>
              <a:rPr lang="en-US" dirty="0" err="1"/>
              <a:t>cao</a:t>
            </a:r>
            <a:r>
              <a:rPr lang="en-US" dirty="0"/>
              <a:t> </a:t>
            </a:r>
            <a:r>
              <a:rPr lang="en-US" dirty="0" err="1"/>
              <a:t>nhất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5AF86C-2544-4B03-A297-9BF25022228D}" type="slidenum">
              <a:rPr lang="vi-VN" smtClean="0"/>
              <a:t>16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443240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Trong </a:t>
            </a:r>
            <a:r>
              <a:rPr lang="vi-VN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Rasa</a:t>
            </a:r>
            <a:r>
              <a:rPr lang="vi-VN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, </a:t>
            </a:r>
            <a:r>
              <a:rPr lang="vi-VN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các</a:t>
            </a:r>
            <a:r>
              <a:rPr lang="vi-VN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vi-VN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messages</a:t>
            </a:r>
            <a:r>
              <a:rPr lang="vi-VN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vi-VN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được</a:t>
            </a:r>
            <a:r>
              <a:rPr lang="vi-VN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vi-VN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xử</a:t>
            </a:r>
            <a:r>
              <a:rPr lang="vi-VN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vi-VN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lý</a:t>
            </a:r>
            <a:r>
              <a:rPr lang="vi-VN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vi-VN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bởi</a:t>
            </a:r>
            <a:r>
              <a:rPr lang="vi-VN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vi-VN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một</a:t>
            </a:r>
            <a:r>
              <a:rPr lang="vi-VN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chuỗi </a:t>
            </a:r>
            <a:r>
              <a:rPr lang="vi-VN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các</a:t>
            </a:r>
            <a:r>
              <a:rPr lang="vi-VN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vi-VN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thành</a:t>
            </a:r>
            <a:r>
              <a:rPr lang="vi-VN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vi-VN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phần</a:t>
            </a:r>
            <a:r>
              <a:rPr lang="vi-VN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(</a:t>
            </a:r>
            <a:r>
              <a:rPr lang="vi-VN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components</a:t>
            </a:r>
            <a:r>
              <a:rPr lang="vi-VN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). </a:t>
            </a:r>
            <a:r>
              <a:rPr lang="vi-VN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Các</a:t>
            </a:r>
            <a:r>
              <a:rPr lang="vi-VN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vi-VN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thành</a:t>
            </a:r>
            <a:r>
              <a:rPr lang="vi-VN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vi-VN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phần</a:t>
            </a:r>
            <a:r>
              <a:rPr lang="vi-VN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vi-VN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này</a:t>
            </a:r>
            <a:r>
              <a:rPr lang="vi-VN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vi-VN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được</a:t>
            </a:r>
            <a:r>
              <a:rPr lang="vi-VN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vi-VN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thực</a:t>
            </a:r>
            <a:r>
              <a:rPr lang="vi-VN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thi </a:t>
            </a:r>
            <a:r>
              <a:rPr lang="vi-VN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lần</a:t>
            </a:r>
            <a:r>
              <a:rPr lang="vi-VN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vi-VN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lượt</a:t>
            </a:r>
            <a:r>
              <a:rPr lang="vi-VN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trong “</a:t>
            </a:r>
            <a:r>
              <a:rPr lang="vi-VN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pipeline</a:t>
            </a:r>
            <a:r>
              <a:rPr lang="vi-VN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” </a:t>
            </a:r>
            <a:r>
              <a:rPr lang="vi-VN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được</a:t>
            </a:r>
            <a:r>
              <a:rPr lang="vi-VN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vi-VN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xác</a:t>
            </a:r>
            <a:r>
              <a:rPr lang="vi-VN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vi-VN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định</a:t>
            </a:r>
            <a:r>
              <a:rPr lang="vi-VN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trong </a:t>
            </a:r>
            <a:r>
              <a:rPr lang="vi-VN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file</a:t>
            </a:r>
            <a:r>
              <a:rPr lang="vi-VN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vi-VN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config.yml</a:t>
            </a:r>
            <a:r>
              <a:rPr lang="vi-VN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. </a:t>
            </a:r>
            <a:r>
              <a:rPr lang="vi-VN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Việc</a:t>
            </a:r>
            <a:r>
              <a:rPr lang="vi-VN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vi-VN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lựa</a:t>
            </a:r>
            <a:r>
              <a:rPr lang="vi-VN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vi-VN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chọn</a:t>
            </a:r>
            <a:r>
              <a:rPr lang="vi-VN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vi-VN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một</a:t>
            </a:r>
            <a:r>
              <a:rPr lang="vi-VN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NLU </a:t>
            </a:r>
            <a:r>
              <a:rPr lang="vi-VN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pipeline</a:t>
            </a:r>
            <a:r>
              <a:rPr lang="vi-VN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cho </a:t>
            </a:r>
            <a:r>
              <a:rPr lang="vi-VN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phép</a:t>
            </a:r>
            <a:r>
              <a:rPr lang="vi-VN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ta </a:t>
            </a:r>
            <a:r>
              <a:rPr lang="vi-VN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tùy</a:t>
            </a:r>
            <a:r>
              <a:rPr lang="vi-VN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vi-VN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chỉnh</a:t>
            </a:r>
            <a:r>
              <a:rPr lang="vi-VN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mô </a:t>
            </a:r>
            <a:r>
              <a:rPr lang="vi-VN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hình</a:t>
            </a:r>
            <a:r>
              <a:rPr lang="vi-VN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vi-VN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của</a:t>
            </a:r>
            <a:r>
              <a:rPr lang="vi-VN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vi-VN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mình</a:t>
            </a:r>
            <a:r>
              <a:rPr lang="vi-VN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vi-VN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và</a:t>
            </a:r>
            <a:r>
              <a:rPr lang="vi-VN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vi-VN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kết</a:t>
            </a:r>
            <a:r>
              <a:rPr lang="vi-VN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vi-VN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hợp</a:t>
            </a:r>
            <a:r>
              <a:rPr lang="vi-VN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vi-VN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nó</a:t>
            </a:r>
            <a:r>
              <a:rPr lang="vi-VN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trên </a:t>
            </a:r>
            <a:r>
              <a:rPr lang="vi-VN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tập</a:t>
            </a:r>
            <a:r>
              <a:rPr lang="vi-VN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vi-VN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dữ</a:t>
            </a:r>
            <a:r>
              <a:rPr lang="vi-VN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vi-VN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liệu</a:t>
            </a:r>
            <a:r>
              <a:rPr lang="vi-VN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vi-VN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của</a:t>
            </a:r>
            <a:r>
              <a:rPr lang="vi-VN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vi-VN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mình</a:t>
            </a:r>
            <a:r>
              <a:rPr lang="vi-VN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</a:p>
          <a:p>
            <a:r>
              <a:rPr lang="vi-VN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++ </a:t>
            </a:r>
            <a:r>
              <a:rPr lang="vi-VN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có</a:t>
            </a:r>
            <a:r>
              <a:rPr lang="vi-VN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vi-VN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các</a:t>
            </a:r>
            <a:r>
              <a:rPr lang="vi-VN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vi-VN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component</a:t>
            </a:r>
            <a:r>
              <a:rPr lang="vi-VN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vi-VN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để</a:t>
            </a:r>
            <a:r>
              <a:rPr lang="vi-VN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vi-VN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trích</a:t>
            </a:r>
            <a:r>
              <a:rPr lang="vi-VN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vi-VN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xuất</a:t>
            </a:r>
            <a:r>
              <a:rPr lang="vi-VN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vi-VN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thực</a:t>
            </a:r>
            <a:r>
              <a:rPr lang="vi-VN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vi-VN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thể</a:t>
            </a:r>
            <a:r>
              <a:rPr lang="vi-VN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, phân </a:t>
            </a:r>
            <a:r>
              <a:rPr lang="vi-VN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loại</a:t>
            </a:r>
            <a:r>
              <a:rPr lang="vi-VN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ý </a:t>
            </a:r>
            <a:r>
              <a:rPr lang="vi-VN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định</a:t>
            </a:r>
            <a:r>
              <a:rPr lang="vi-VN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, </a:t>
            </a:r>
            <a:r>
              <a:rPr lang="vi-VN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lựa</a:t>
            </a:r>
            <a:r>
              <a:rPr lang="vi-VN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vi-VN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chọn</a:t>
            </a:r>
            <a:r>
              <a:rPr lang="vi-VN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vi-VN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phản</a:t>
            </a:r>
            <a:r>
              <a:rPr lang="vi-VN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vi-VN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hồi</a:t>
            </a:r>
            <a:r>
              <a:rPr lang="vi-VN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, </a:t>
            </a:r>
            <a:r>
              <a:rPr lang="vi-VN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tiền</a:t>
            </a:r>
            <a:r>
              <a:rPr lang="vi-VN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vi-VN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xử</a:t>
            </a:r>
            <a:r>
              <a:rPr lang="vi-VN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vi-VN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lý</a:t>
            </a:r>
            <a:r>
              <a:rPr lang="vi-VN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vi-VN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và</a:t>
            </a:r>
            <a:r>
              <a:rPr lang="vi-VN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vi-VN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các</a:t>
            </a:r>
            <a:r>
              <a:rPr lang="vi-VN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thanh </a:t>
            </a:r>
            <a:r>
              <a:rPr lang="vi-VN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phần</a:t>
            </a:r>
            <a:r>
              <a:rPr lang="vi-VN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vi-VN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khác</a:t>
            </a:r>
            <a:r>
              <a:rPr lang="vi-VN" dirty="0"/>
              <a:t> </a:t>
            </a:r>
          </a:p>
          <a:p>
            <a:r>
              <a:rPr lang="vi-VN" dirty="0"/>
              <a:t>++ </a:t>
            </a:r>
            <a:r>
              <a:rPr lang="vi-VN" dirty="0" err="1"/>
              <a:t>Một</a:t>
            </a:r>
            <a:r>
              <a:rPr lang="vi-VN" dirty="0"/>
              <a:t> </a:t>
            </a:r>
            <a:r>
              <a:rPr lang="vi-VN" dirty="0" err="1"/>
              <a:t>pipeline</a:t>
            </a:r>
            <a:r>
              <a:rPr lang="vi-VN" dirty="0"/>
              <a:t> bao </a:t>
            </a:r>
            <a:r>
              <a:rPr lang="vi-VN" dirty="0" err="1"/>
              <a:t>gồm</a:t>
            </a:r>
            <a:r>
              <a:rPr lang="vi-VN" dirty="0"/>
              <a:t>  </a:t>
            </a:r>
            <a:r>
              <a:rPr lang="vi-VN" dirty="0" err="1"/>
              <a:t>phần</a:t>
            </a:r>
            <a:r>
              <a:rPr lang="vi-VN" dirty="0"/>
              <a:t> chinh</a:t>
            </a:r>
          </a:p>
          <a:p>
            <a:r>
              <a:rPr lang="vi-VN" dirty="0"/>
              <a:t>-- </a:t>
            </a:r>
            <a:r>
              <a:rPr lang="vi-VN" dirty="0" err="1"/>
              <a:t>Tokenization</a:t>
            </a:r>
            <a:r>
              <a:rPr lang="vi-VN" dirty="0"/>
              <a:t>: </a:t>
            </a:r>
            <a:r>
              <a:rPr lang="vi-VN" dirty="0" err="1"/>
              <a:t>Tách</a:t>
            </a:r>
            <a:r>
              <a:rPr lang="vi-VN" dirty="0"/>
              <a:t> </a:t>
            </a:r>
            <a:r>
              <a:rPr lang="vi-VN" dirty="0" err="1"/>
              <a:t>mỗi</a:t>
            </a:r>
            <a:r>
              <a:rPr lang="vi-VN" dirty="0"/>
              <a:t> câu </a:t>
            </a:r>
            <a:r>
              <a:rPr lang="vi-VN" dirty="0" err="1"/>
              <a:t>thành</a:t>
            </a:r>
            <a:r>
              <a:rPr lang="vi-VN" dirty="0"/>
              <a:t> </a:t>
            </a:r>
            <a:r>
              <a:rPr lang="vi-VN" dirty="0" err="1"/>
              <a:t>một</a:t>
            </a:r>
            <a:r>
              <a:rPr lang="vi-VN" dirty="0"/>
              <a:t> </a:t>
            </a:r>
            <a:r>
              <a:rPr lang="vi-VN" dirty="0" err="1"/>
              <a:t>từ</a:t>
            </a:r>
            <a:r>
              <a:rPr lang="vi-VN" dirty="0"/>
              <a:t> </a:t>
            </a:r>
            <a:r>
              <a:rPr lang="vi-VN" dirty="0" err="1"/>
              <a:t>tố</a:t>
            </a:r>
            <a:r>
              <a:rPr lang="vi-VN" dirty="0"/>
              <a:t>  </a:t>
            </a:r>
            <a:r>
              <a:rPr lang="vi-VN" dirty="0" err="1"/>
              <a:t>token</a:t>
            </a:r>
            <a:r>
              <a:rPr lang="vi-VN" dirty="0"/>
              <a:t> -&gt; </a:t>
            </a:r>
            <a:r>
              <a:rPr lang="vi-VN" dirty="0" err="1"/>
              <a:t>tách</a:t>
            </a:r>
            <a:r>
              <a:rPr lang="vi-VN" dirty="0"/>
              <a:t> ra thanh t</a:t>
            </a:r>
          </a:p>
          <a:p>
            <a:r>
              <a:rPr lang="vi-VN" dirty="0"/>
              <a:t>++ </a:t>
            </a:r>
            <a:r>
              <a:rPr lang="vi-VN" dirty="0" err="1"/>
              <a:t>Fraturization</a:t>
            </a:r>
            <a:endParaRPr lang="vi-VN" dirty="0"/>
          </a:p>
          <a:p>
            <a:r>
              <a:rPr lang="vi-VN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Ta </a:t>
            </a:r>
            <a:r>
              <a:rPr lang="vi-VN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cần</a:t>
            </a:r>
            <a:r>
              <a:rPr lang="vi-VN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vi-VN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quyết</a:t>
            </a:r>
            <a:r>
              <a:rPr lang="vi-VN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vi-VN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định</a:t>
            </a:r>
            <a:r>
              <a:rPr lang="vi-VN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xem </a:t>
            </a:r>
            <a:r>
              <a:rPr lang="vi-VN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có</a:t>
            </a:r>
            <a:r>
              <a:rPr lang="vi-VN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nên </a:t>
            </a:r>
            <a:r>
              <a:rPr lang="vi-VN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sử</a:t>
            </a:r>
            <a:r>
              <a:rPr lang="vi-VN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vi-VN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dụng</a:t>
            </a:r>
            <a:r>
              <a:rPr lang="vi-VN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vi-VN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các</a:t>
            </a:r>
            <a:r>
              <a:rPr lang="vi-VN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vi-VN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thành</a:t>
            </a:r>
            <a:r>
              <a:rPr lang="vi-VN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vi-VN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phần</a:t>
            </a:r>
            <a:r>
              <a:rPr lang="vi-VN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cung </a:t>
            </a:r>
            <a:r>
              <a:rPr lang="vi-VN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cấp</a:t>
            </a:r>
            <a:r>
              <a:rPr lang="vi-VN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vi-VN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tính</a:t>
            </a:r>
            <a:r>
              <a:rPr lang="vi-VN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năng </a:t>
            </a:r>
            <a:r>
              <a:rPr lang="vi-VN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nhúng</a:t>
            </a:r>
            <a:r>
              <a:rPr lang="vi-VN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vi-VN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từ</a:t>
            </a:r>
            <a:r>
              <a:rPr lang="vi-VN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vi-VN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được</a:t>
            </a:r>
            <a:r>
              <a:rPr lang="vi-VN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vi-VN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đào</a:t>
            </a:r>
            <a:r>
              <a:rPr lang="vi-VN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vi-VN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tạo</a:t>
            </a:r>
            <a:r>
              <a:rPr lang="vi-VN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vi-VN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trước</a:t>
            </a:r>
            <a:r>
              <a:rPr lang="vi-VN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(</a:t>
            </a:r>
            <a:r>
              <a:rPr lang="vi-VN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pre-trained</a:t>
            </a:r>
            <a:r>
              <a:rPr lang="vi-VN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vi-VN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word</a:t>
            </a:r>
            <a:r>
              <a:rPr lang="vi-VN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vi-VN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embeddings</a:t>
            </a:r>
            <a:r>
              <a:rPr lang="vi-VN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) hay </a:t>
            </a:r>
            <a:r>
              <a:rPr lang="vi-VN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nhúng</a:t>
            </a:r>
            <a:r>
              <a:rPr lang="vi-VN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vi-VN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được</a:t>
            </a:r>
            <a:r>
              <a:rPr lang="vi-VN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giam </a:t>
            </a:r>
            <a:r>
              <a:rPr lang="vi-VN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sát</a:t>
            </a:r>
            <a:r>
              <a:rPr lang="vi-VN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(</a:t>
            </a:r>
            <a:r>
              <a:rPr lang="vi-VN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Supervising</a:t>
            </a:r>
            <a:r>
              <a:rPr lang="vi-VN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vi-VN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Embeddings</a:t>
            </a:r>
            <a:r>
              <a:rPr lang="vi-VN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)</a:t>
            </a:r>
            <a:r>
              <a:rPr lang="vi-VN" dirty="0"/>
              <a:t> </a:t>
            </a:r>
            <a:br>
              <a:rPr lang="vi-VN" dirty="0"/>
            </a:br>
            <a:r>
              <a:rPr lang="en-US" dirty="0"/>
              <a:t>++</a:t>
            </a:r>
            <a:r>
              <a:rPr lang="vi-VN" dirty="0" err="1"/>
              <a:t>tự</a:t>
            </a:r>
            <a:r>
              <a:rPr lang="vi-VN" dirty="0"/>
              <a:t> </a:t>
            </a:r>
            <a:r>
              <a:rPr lang="vi-VN" dirty="0" err="1"/>
              <a:t>tạo</a:t>
            </a:r>
            <a:r>
              <a:rPr lang="vi-VN" dirty="0"/>
              <a:t> </a:t>
            </a:r>
            <a:r>
              <a:rPr lang="vi-VN" dirty="0" err="1"/>
              <a:t>tập</a:t>
            </a:r>
            <a:r>
              <a:rPr lang="vi-VN" dirty="0"/>
              <a:t> </a:t>
            </a:r>
            <a:r>
              <a:rPr lang="vi-VN" dirty="0" err="1"/>
              <a:t>dữ</a:t>
            </a:r>
            <a:r>
              <a:rPr lang="vi-VN" dirty="0"/>
              <a:t> </a:t>
            </a:r>
            <a:r>
              <a:rPr lang="vi-VN" dirty="0" err="1"/>
              <a:t>liệu</a:t>
            </a:r>
            <a:r>
              <a:rPr lang="vi-VN" dirty="0"/>
              <a:t> </a:t>
            </a:r>
            <a:r>
              <a:rPr lang="vi-VN" dirty="0" err="1"/>
              <a:t>trainng</a:t>
            </a:r>
            <a:r>
              <a:rPr lang="vi-VN" dirty="0"/>
              <a:t> ngay </a:t>
            </a:r>
            <a:r>
              <a:rPr lang="vi-VN" dirty="0" err="1"/>
              <a:t>từ</a:t>
            </a:r>
            <a:r>
              <a:rPr lang="vi-VN" dirty="0"/>
              <a:t> </a:t>
            </a:r>
            <a:r>
              <a:rPr lang="vi-VN" dirty="0" err="1"/>
              <a:t>đầu</a:t>
            </a:r>
            <a:r>
              <a:rPr lang="vi-VN" dirty="0"/>
              <a:t> – </a:t>
            </a:r>
            <a:r>
              <a:rPr lang="vi-VN" dirty="0" err="1"/>
              <a:t>Rasa</a:t>
            </a:r>
            <a:r>
              <a:rPr lang="vi-VN" dirty="0"/>
              <a:t> </a:t>
            </a:r>
            <a:r>
              <a:rPr lang="vi-VN" dirty="0" err="1"/>
              <a:t>có</a:t>
            </a:r>
            <a:r>
              <a:rPr lang="vi-VN" dirty="0"/>
              <a:t> </a:t>
            </a:r>
            <a:r>
              <a:rPr lang="vi-VN" dirty="0" err="1"/>
              <a:t>khả</a:t>
            </a:r>
            <a:r>
              <a:rPr lang="vi-VN" dirty="0"/>
              <a:t> năng </a:t>
            </a:r>
            <a:r>
              <a:rPr lang="vi-VN" dirty="0" err="1"/>
              <a:t>huấn</a:t>
            </a:r>
            <a:r>
              <a:rPr lang="vi-VN" dirty="0"/>
              <a:t> </a:t>
            </a:r>
            <a:r>
              <a:rPr lang="vi-VN" dirty="0" err="1"/>
              <a:t>luyện</a:t>
            </a:r>
            <a:r>
              <a:rPr lang="vi-VN" dirty="0"/>
              <a:t> </a:t>
            </a:r>
            <a:r>
              <a:rPr lang="vi-VN" dirty="0" err="1"/>
              <a:t>với</a:t>
            </a:r>
            <a:r>
              <a:rPr lang="vi-VN" dirty="0"/>
              <a:t> </a:t>
            </a:r>
            <a:r>
              <a:rPr lang="vi-VN" dirty="0" err="1"/>
              <a:t>bất</a:t>
            </a:r>
            <a:r>
              <a:rPr lang="vi-VN" dirty="0"/>
              <a:t> </a:t>
            </a:r>
            <a:r>
              <a:rPr lang="vi-VN" dirty="0" err="1"/>
              <a:t>kỳ</a:t>
            </a:r>
            <a:r>
              <a:rPr lang="vi-VN" dirty="0"/>
              <a:t> ngôn </a:t>
            </a:r>
            <a:r>
              <a:rPr lang="vi-VN" dirty="0" err="1"/>
              <a:t>ngữ</a:t>
            </a:r>
            <a:r>
              <a:rPr lang="vi-VN" dirty="0"/>
              <a:t> </a:t>
            </a:r>
            <a:r>
              <a:rPr lang="vi-VN" dirty="0" err="1"/>
              <a:t>nào</a:t>
            </a:r>
            <a:r>
              <a:rPr lang="vi-VN" dirty="0"/>
              <a:t> </a:t>
            </a:r>
            <a:r>
              <a:rPr lang="vi-VN" dirty="0" err="1"/>
              <a:t>chỉ</a:t>
            </a:r>
            <a:r>
              <a:rPr lang="vi-VN" dirty="0"/>
              <a:t> &gt;&gt;&gt; </a:t>
            </a:r>
            <a:r>
              <a:rPr lang="vi-VN" dirty="0" err="1"/>
              <a:t>với</a:t>
            </a:r>
            <a:r>
              <a:rPr lang="vi-VN" dirty="0"/>
              <a:t> </a:t>
            </a:r>
            <a:r>
              <a:rPr lang="vi-VN" dirty="0" err="1"/>
              <a:t>việc</a:t>
            </a:r>
            <a:r>
              <a:rPr lang="vi-VN" dirty="0"/>
              <a:t> </a:t>
            </a:r>
            <a:r>
              <a:rPr lang="vi-VN" dirty="0" err="1"/>
              <a:t>khó</a:t>
            </a:r>
            <a:r>
              <a:rPr lang="vi-VN" dirty="0"/>
              <a:t> </a:t>
            </a:r>
            <a:r>
              <a:rPr lang="vi-VN" dirty="0" err="1"/>
              <a:t>tìm</a:t>
            </a:r>
            <a:r>
              <a:rPr lang="vi-VN" dirty="0"/>
              <a:t> ra mô </a:t>
            </a:r>
            <a:r>
              <a:rPr lang="vi-VN" dirty="0" err="1"/>
              <a:t>hình</a:t>
            </a:r>
            <a:r>
              <a:rPr lang="vi-VN" dirty="0"/>
              <a:t> </a:t>
            </a:r>
            <a:r>
              <a:rPr lang="vi-VN" dirty="0" err="1"/>
              <a:t>đào</a:t>
            </a:r>
            <a:r>
              <a:rPr lang="vi-VN" dirty="0"/>
              <a:t> </a:t>
            </a:r>
            <a:r>
              <a:rPr lang="vi-VN" dirty="0" err="1"/>
              <a:t>tạo</a:t>
            </a:r>
            <a:r>
              <a:rPr lang="vi-VN" dirty="0"/>
              <a:t> </a:t>
            </a:r>
            <a:r>
              <a:rPr lang="vi-VN" dirty="0" err="1"/>
              <a:t>trước</a:t>
            </a:r>
            <a:r>
              <a:rPr lang="vi-VN" dirty="0"/>
              <a:t> cho ngôn </a:t>
            </a:r>
            <a:r>
              <a:rPr lang="vi-VN" dirty="0" err="1"/>
              <a:t>ngữ</a:t>
            </a:r>
            <a:r>
              <a:rPr lang="vi-VN" dirty="0"/>
              <a:t> </a:t>
            </a:r>
            <a:r>
              <a:rPr lang="vi-VN" dirty="0" err="1"/>
              <a:t>tiếng</a:t>
            </a:r>
            <a:r>
              <a:rPr lang="vi-VN" dirty="0"/>
              <a:t> </a:t>
            </a:r>
            <a:r>
              <a:rPr lang="vi-VN" dirty="0" err="1"/>
              <a:t>việt</a:t>
            </a:r>
            <a:r>
              <a:rPr lang="vi-VN" dirty="0"/>
              <a:t>—</a:t>
            </a:r>
            <a:r>
              <a:rPr lang="vi-VN" dirty="0" err="1"/>
              <a:t>với</a:t>
            </a:r>
            <a:r>
              <a:rPr lang="vi-VN" dirty="0"/>
              <a:t> </a:t>
            </a:r>
            <a:r>
              <a:rPr lang="vi-VN" dirty="0" err="1"/>
              <a:t>bài</a:t>
            </a:r>
            <a:r>
              <a:rPr lang="vi-VN" dirty="0"/>
              <a:t> </a:t>
            </a:r>
            <a:r>
              <a:rPr lang="vi-VN" dirty="0" err="1"/>
              <a:t>toán</a:t>
            </a:r>
            <a:r>
              <a:rPr lang="vi-VN" dirty="0"/>
              <a:t> </a:t>
            </a:r>
            <a:r>
              <a:rPr lang="vi-VN" dirty="0" err="1"/>
              <a:t>trả</a:t>
            </a:r>
            <a:r>
              <a:rPr lang="vi-VN" dirty="0"/>
              <a:t> </a:t>
            </a:r>
            <a:r>
              <a:rPr lang="vi-VN" dirty="0" err="1"/>
              <a:t>lời</a:t>
            </a:r>
            <a:r>
              <a:rPr lang="vi-VN" dirty="0"/>
              <a:t> trong </a:t>
            </a:r>
            <a:r>
              <a:rPr lang="vi-VN" dirty="0" err="1"/>
              <a:t>một</a:t>
            </a:r>
            <a:r>
              <a:rPr lang="vi-VN" dirty="0"/>
              <a:t> </a:t>
            </a:r>
            <a:r>
              <a:rPr lang="vi-VN" dirty="0" err="1"/>
              <a:t>miến</a:t>
            </a:r>
            <a:r>
              <a:rPr lang="vi-VN" dirty="0"/>
              <a:t> linh </a:t>
            </a:r>
            <a:r>
              <a:rPr lang="vi-VN" dirty="0" err="1"/>
              <a:t>vực</a:t>
            </a:r>
            <a:r>
              <a:rPr lang="vi-VN" dirty="0"/>
              <a:t> </a:t>
            </a:r>
            <a:r>
              <a:rPr lang="vi-VN" dirty="0" err="1"/>
              <a:t>đóng</a:t>
            </a:r>
            <a:r>
              <a:rPr lang="vi-VN" dirty="0"/>
              <a:t> -&gt; </a:t>
            </a:r>
            <a:r>
              <a:rPr lang="vi-VN" dirty="0" err="1"/>
              <a:t>đảm</a:t>
            </a:r>
            <a:r>
              <a:rPr lang="vi-VN" dirty="0"/>
              <a:t> </a:t>
            </a:r>
            <a:r>
              <a:rPr lang="vi-VN" dirty="0" err="1"/>
              <a:t>bảo</a:t>
            </a:r>
            <a:r>
              <a:rPr lang="vi-VN" dirty="0"/>
              <a:t> tinh chinh </a:t>
            </a:r>
            <a:r>
              <a:rPr lang="vi-VN" dirty="0" err="1"/>
              <a:t>xác</a:t>
            </a:r>
            <a:r>
              <a:rPr lang="vi-VN" dirty="0"/>
              <a:t> </a:t>
            </a:r>
            <a:r>
              <a:rPr lang="vi-VN" dirty="0" err="1"/>
              <a:t>và</a:t>
            </a:r>
            <a:r>
              <a:rPr lang="vi-VN" dirty="0"/>
              <a:t> tranh dư </a:t>
            </a:r>
            <a:r>
              <a:rPr lang="vi-VN" dirty="0" err="1"/>
              <a:t>thừa</a:t>
            </a:r>
            <a:r>
              <a:rPr lang="vi-VN" dirty="0"/>
              <a:t> </a:t>
            </a:r>
            <a:r>
              <a:rPr lang="vi-VN" dirty="0" err="1"/>
              <a:t>dữ</a:t>
            </a:r>
            <a:r>
              <a:rPr lang="vi-VN" dirty="0"/>
              <a:t> </a:t>
            </a:r>
            <a:r>
              <a:rPr lang="vi-VN" dirty="0" err="1"/>
              <a:t>liệu</a:t>
            </a:r>
            <a:r>
              <a:rPr lang="en-US" dirty="0"/>
              <a:t>.</a:t>
            </a:r>
            <a:br>
              <a:rPr lang="vi-VN" dirty="0"/>
            </a:br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5AF86C-2544-4B03-A297-9BF25022228D}" type="slidenum">
              <a:rPr lang="vi-VN" smtClean="0"/>
              <a:t>17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8716855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5AF86C-2544-4B03-A297-9BF25022228D}" type="slidenum">
              <a:rPr lang="vi-VN" smtClean="0"/>
              <a:t>18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0400788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Intent confusion matrix</a:t>
            </a:r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5AF86C-2544-4B03-A297-9BF25022228D}" type="slidenum">
              <a:rPr lang="vi-VN" smtClean="0"/>
              <a:t>22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450088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quả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chương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chạy</a:t>
            </a:r>
            <a:r>
              <a:rPr lang="en-US" dirty="0"/>
              <a:t> </a:t>
            </a:r>
            <a:r>
              <a:rPr lang="en-US" dirty="0" err="1"/>
              <a:t>trải</a:t>
            </a:r>
            <a:r>
              <a:rPr lang="en-US" dirty="0"/>
              <a:t> </a:t>
            </a:r>
            <a:r>
              <a:rPr lang="en-US" dirty="0" err="1"/>
              <a:t>nghiệm</a:t>
            </a:r>
            <a:r>
              <a:rPr lang="en-US" dirty="0"/>
              <a:t> </a:t>
            </a:r>
            <a:r>
              <a:rPr lang="en-US" dirty="0" err="1"/>
              <a:t>tương</a:t>
            </a:r>
            <a:r>
              <a:rPr lang="en-US" dirty="0"/>
              <a:t> </a:t>
            </a:r>
            <a:r>
              <a:rPr lang="en-US" dirty="0" err="1"/>
              <a:t>tác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chatbot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câu</a:t>
            </a:r>
            <a:r>
              <a:rPr lang="en-US" dirty="0"/>
              <a:t> </a:t>
            </a:r>
            <a:r>
              <a:rPr lang="en-US" dirty="0" err="1"/>
              <a:t>hỏi</a:t>
            </a:r>
            <a:r>
              <a:rPr lang="en-US" dirty="0"/>
              <a:t> </a:t>
            </a:r>
            <a:r>
              <a:rPr lang="en-US" dirty="0" err="1"/>
              <a:t>gần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kịch</a:t>
            </a:r>
            <a:r>
              <a:rPr lang="en-US" dirty="0"/>
              <a:t> </a:t>
            </a:r>
            <a:r>
              <a:rPr lang="en-US" dirty="0" err="1"/>
              <a:t>bản</a:t>
            </a:r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5AF86C-2544-4B03-A297-9BF25022228D}" type="slidenum">
              <a:rPr lang="vi-VN" smtClean="0"/>
              <a:t>23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8288597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Nội</a:t>
            </a:r>
            <a:r>
              <a:rPr lang="en-US" dirty="0"/>
              <a:t> dung e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bày</a:t>
            </a:r>
            <a:r>
              <a:rPr lang="en-US" dirty="0"/>
              <a:t> bao </a:t>
            </a:r>
            <a:r>
              <a:rPr lang="en-US" dirty="0" err="1"/>
              <a:t>gồm</a:t>
            </a:r>
            <a:r>
              <a:rPr lang="en-US" dirty="0"/>
              <a:t> 4 </a:t>
            </a:r>
            <a:r>
              <a:rPr lang="en-US" dirty="0" err="1"/>
              <a:t>phần</a:t>
            </a:r>
            <a:r>
              <a:rPr lang="en-US" dirty="0"/>
              <a:t>: </a:t>
            </a:r>
          </a:p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5AF86C-2544-4B03-A297-9BF25022228D}" type="slidenum">
              <a:rPr lang="vi-VN" smtClean="0"/>
              <a:t>2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2681458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5AF86C-2544-4B03-A297-9BF25022228D}" type="slidenum">
              <a:rPr lang="vi-VN" smtClean="0"/>
              <a:t>24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46471060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5AF86C-2544-4B03-A297-9BF25022228D}" type="slidenum">
              <a:rPr lang="vi-VN" smtClean="0"/>
              <a:t>25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08946207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5AF86C-2544-4B03-A297-9BF25022228D}" type="slidenum">
              <a:rPr lang="vi-VN" smtClean="0"/>
              <a:t>26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34619918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5AF86C-2544-4B03-A297-9BF25022228D}" type="slidenum">
              <a:rPr lang="vi-VN" smtClean="0"/>
              <a:t>28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0723675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++</a:t>
            </a:r>
            <a:r>
              <a:rPr lang="en-US" dirty="0" err="1"/>
              <a:t>Trước</a:t>
            </a:r>
            <a:r>
              <a:rPr lang="en-US" dirty="0"/>
              <a:t> </a:t>
            </a:r>
            <a:r>
              <a:rPr lang="en-US" dirty="0" err="1"/>
              <a:t>tiên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p1, </a:t>
            </a:r>
            <a:r>
              <a:rPr lang="en-US" dirty="0" err="1"/>
              <a:t>giới</a:t>
            </a:r>
            <a:r>
              <a:rPr lang="en-US" dirty="0"/>
              <a:t> </a:t>
            </a:r>
            <a:r>
              <a:rPr lang="en-US" dirty="0" err="1"/>
              <a:t>thiệu</a:t>
            </a:r>
            <a:r>
              <a:rPr lang="en-US" dirty="0"/>
              <a:t>.</a:t>
            </a:r>
          </a:p>
          <a:p>
            <a:r>
              <a:rPr lang="nl-NL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++Khoa học công nghệ ngày càng phát triển và có vai trò hết sức quan trọng không thể thiếu trong cuộc sống hiện đại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 </a:t>
            </a:r>
            <a:endParaRPr lang="en-US" sz="18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++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Con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người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ngày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càng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tạo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ra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những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cỗ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máy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thông minh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có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khả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năng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tự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nhận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biết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và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xử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lý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được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các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công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việc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một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cách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tự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động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phục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vụ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cho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lợi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ích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của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con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người</a:t>
            </a:r>
            <a:endParaRPr lang="en-US" sz="18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++K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hi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đó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mong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muốn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của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con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người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tạo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ra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robot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không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chỉ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để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làm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việc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mà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còn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là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một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phần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trong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đời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sống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tinh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thần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của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con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người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-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là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một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người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bạn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đồng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hành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của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con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người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có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thể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tương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tác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với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con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người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qua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giọng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nói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thị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giác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cử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chỉ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 </a:t>
            </a:r>
            <a:endParaRPr lang="en-US" sz="18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++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Để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tương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tác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với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robot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dễ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dàng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và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tự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nhiên hơn, con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người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đã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đặt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ra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các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yêu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cầu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về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tương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tác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giữa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người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với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robot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người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ta hy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vọng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rằng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robot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có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thể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nhận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ra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nét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mặt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của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người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hiểu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được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cảm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xúc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và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đưa ra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phản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ứng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thích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hợp</a:t>
            </a:r>
            <a:endParaRPr lang="en-US" dirty="0"/>
          </a:p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5AF86C-2544-4B03-A297-9BF25022228D}" type="slidenum">
              <a:rPr lang="vi-VN" smtClean="0"/>
              <a:t>3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8126414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5AF86C-2544-4B03-A297-9BF25022228D}" type="slidenum">
              <a:rPr lang="vi-VN" smtClean="0"/>
              <a:t>4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1598610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Thời</a:t>
            </a:r>
            <a:r>
              <a:rPr lang="en-US" dirty="0"/>
              <a:t> </a:t>
            </a:r>
            <a:r>
              <a:rPr lang="en-US" dirty="0" err="1"/>
              <a:t>gian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bày</a:t>
            </a:r>
            <a:r>
              <a:rPr lang="en-US" dirty="0"/>
              <a:t> </a:t>
            </a:r>
            <a:r>
              <a:rPr lang="en-US" dirty="0" err="1"/>
              <a:t>hạn</a:t>
            </a:r>
            <a:r>
              <a:rPr lang="en-US" dirty="0"/>
              <a:t> </a:t>
            </a:r>
            <a:r>
              <a:rPr lang="en-US" dirty="0" err="1"/>
              <a:t>chếm</a:t>
            </a:r>
            <a:r>
              <a:rPr lang="en-US" dirty="0"/>
              <a:t>, </a:t>
            </a:r>
            <a:r>
              <a:rPr lang="en-US" dirty="0" err="1"/>
              <a:t>nên</a:t>
            </a:r>
            <a:r>
              <a:rPr lang="en-US" dirty="0"/>
              <a:t> e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tập</a:t>
            </a:r>
            <a:r>
              <a:rPr lang="en-US" dirty="0"/>
              <a:t> </a:t>
            </a:r>
            <a:r>
              <a:rPr lang="en-US" dirty="0" err="1"/>
              <a:t>trung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nội</a:t>
            </a:r>
            <a:r>
              <a:rPr lang="en-US" dirty="0"/>
              <a:t> dung </a:t>
            </a:r>
            <a:r>
              <a:rPr lang="en-US" dirty="0" err="1"/>
              <a:t>chính</a:t>
            </a:r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5AF86C-2544-4B03-A297-9BF25022228D}" type="slidenum">
              <a:rPr lang="vi-VN" smtClean="0"/>
              <a:t>5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3762995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5AF86C-2544-4B03-A297-9BF25022228D}" type="slidenum">
              <a:rPr lang="vi-VN" smtClean="0"/>
              <a:t>7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8827704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+++</a:t>
            </a:r>
            <a:r>
              <a:rPr lang="en-US" sz="18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Robot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dịch</a:t>
            </a:r>
            <a:r>
              <a:rPr lang="en-US" sz="18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vụ</a:t>
            </a:r>
            <a:r>
              <a:rPr lang="en-US" sz="18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hoặc</a:t>
            </a:r>
            <a:r>
              <a:rPr lang="en-US" sz="18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xã</a:t>
            </a:r>
            <a:r>
              <a:rPr lang="en-US" sz="18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hội</a:t>
            </a:r>
            <a:r>
              <a:rPr lang="en-US" sz="18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có</a:t>
            </a:r>
            <a:r>
              <a:rPr lang="en-US" sz="18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thể</a:t>
            </a:r>
            <a:r>
              <a:rPr lang="en-US" sz="18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có</a:t>
            </a:r>
            <a:r>
              <a:rPr lang="en-US" sz="18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khả</a:t>
            </a:r>
            <a:r>
              <a:rPr lang="en-US" sz="18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năng</a:t>
            </a:r>
            <a:r>
              <a:rPr lang="en-US" sz="18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nhận</a:t>
            </a:r>
            <a:r>
              <a:rPr lang="en-US" sz="18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thức</a:t>
            </a:r>
            <a:r>
              <a:rPr lang="en-US" sz="18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thế</a:t>
            </a:r>
            <a:r>
              <a:rPr lang="en-US" sz="18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giới</a:t>
            </a:r>
            <a:r>
              <a:rPr lang="en-US" sz="18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bằng</a:t>
            </a:r>
            <a:r>
              <a:rPr lang="en-US" sz="18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cách</a:t>
            </a:r>
            <a:r>
              <a:rPr lang="en-US" sz="18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sử</a:t>
            </a:r>
            <a:r>
              <a:rPr lang="en-US" sz="18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dụng</a:t>
            </a:r>
            <a:r>
              <a:rPr lang="en-US" sz="18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camera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có</a:t>
            </a:r>
            <a:r>
              <a:rPr lang="en-US" sz="18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sẵn</a:t>
            </a:r>
            <a:r>
              <a:rPr lang="en-US" sz="18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tương</a:t>
            </a:r>
            <a:r>
              <a:rPr lang="en-US" sz="18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tác</a:t>
            </a:r>
            <a:r>
              <a:rPr lang="en-US" sz="18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với</a:t>
            </a:r>
            <a:r>
              <a:rPr lang="en-US" sz="18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con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người</a:t>
            </a:r>
            <a:r>
              <a:rPr lang="en-US" sz="18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bằng</a:t>
            </a:r>
            <a:r>
              <a:rPr lang="en-US" sz="18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giọng</a:t>
            </a:r>
            <a:r>
              <a:rPr lang="en-US" sz="18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nói</a:t>
            </a:r>
            <a:r>
              <a:rPr lang="en-US" sz="18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và</a:t>
            </a:r>
            <a:r>
              <a:rPr lang="en-US" sz="18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đưa</a:t>
            </a:r>
            <a:r>
              <a:rPr lang="en-US" sz="18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ra</a:t>
            </a:r>
            <a:r>
              <a:rPr lang="en-US" sz="18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quyết</a:t>
            </a:r>
            <a:r>
              <a:rPr lang="en-US" sz="18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định</a:t>
            </a:r>
            <a:r>
              <a:rPr lang="en-US" sz="18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bằng</a:t>
            </a:r>
            <a:r>
              <a:rPr lang="en-US" sz="18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các</a:t>
            </a:r>
            <a:r>
              <a:rPr lang="en-US" sz="18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thuật</a:t>
            </a:r>
            <a:r>
              <a:rPr lang="en-US" sz="18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toán</a:t>
            </a:r>
            <a:r>
              <a:rPr lang="en-US" sz="18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trí</a:t>
            </a:r>
            <a:r>
              <a:rPr lang="en-US" sz="18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tuệ</a:t>
            </a:r>
            <a:r>
              <a:rPr lang="en-US" sz="18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nhân</a:t>
            </a:r>
            <a:r>
              <a:rPr lang="en-US" sz="18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tạo</a:t>
            </a:r>
            <a:r>
              <a:rPr lang="en-US" sz="18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.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Những</a:t>
            </a:r>
            <a:r>
              <a:rPr lang="en-US" sz="18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loại</a:t>
            </a:r>
            <a:r>
              <a:rPr lang="en-US" sz="18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robot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này</a:t>
            </a:r>
            <a:r>
              <a:rPr lang="en-US" sz="18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có</a:t>
            </a:r>
            <a:r>
              <a:rPr lang="en-US" sz="18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thiết</a:t>
            </a:r>
            <a:r>
              <a:rPr lang="en-US" sz="18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kế</a:t>
            </a:r>
            <a:r>
              <a:rPr lang="en-US" sz="18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hơi</a:t>
            </a:r>
            <a:r>
              <a:rPr lang="en-US" sz="18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phức</a:t>
            </a:r>
            <a:r>
              <a:rPr lang="en-US" sz="18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tạp</a:t>
            </a:r>
            <a:r>
              <a:rPr lang="en-US" sz="18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chúng</a:t>
            </a:r>
            <a:r>
              <a:rPr lang="en-US" sz="18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ta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có</a:t>
            </a:r>
            <a:r>
              <a:rPr lang="en-US" sz="18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thể</a:t>
            </a:r>
            <a:r>
              <a:rPr lang="en-US" sz="18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xem</a:t>
            </a:r>
            <a:r>
              <a:rPr lang="en-US" sz="18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sơ</a:t>
            </a:r>
            <a:r>
              <a:rPr lang="en-US" sz="18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đồ</a:t>
            </a:r>
            <a:r>
              <a:rPr lang="en-US" sz="18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khối</a:t>
            </a:r>
            <a:r>
              <a:rPr lang="en-US" sz="18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xây</a:t>
            </a:r>
            <a:r>
              <a:rPr lang="en-US" sz="18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dựng</a:t>
            </a:r>
            <a:r>
              <a:rPr lang="en-US" sz="18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điển</a:t>
            </a:r>
            <a:r>
              <a:rPr lang="en-US" sz="18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hình</a:t>
            </a:r>
            <a:r>
              <a:rPr lang="en-US" sz="18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của</a:t>
            </a:r>
            <a:r>
              <a:rPr lang="en-US" sz="18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rô</a:t>
            </a:r>
            <a:r>
              <a:rPr lang="en-US" sz="18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bốt</a:t>
            </a:r>
            <a:r>
              <a:rPr lang="en-US" sz="18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xã</a:t>
            </a:r>
            <a:r>
              <a:rPr lang="en-US" sz="18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hội</a:t>
            </a:r>
            <a:r>
              <a:rPr lang="en-US" sz="18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trong</a:t>
            </a:r>
            <a:r>
              <a:rPr lang="en-US" sz="18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hình</a:t>
            </a:r>
            <a:r>
              <a:rPr lang="en-US" sz="18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sau</a:t>
            </a:r>
            <a:r>
              <a:rPr lang="en-US" sz="18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.</a:t>
            </a:r>
            <a:endParaRPr lang="vi-VN" sz="1800" dirty="0">
              <a:effectLst/>
              <a:latin typeface="Times New Roman" panose="02020603050405020304" pitchFamily="18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+++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Khối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phần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cứng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được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sử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dụng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để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nắm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bắt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tín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hiệu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cảm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xúc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con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người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thể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hiện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cảm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xúc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robot,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trong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đó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máy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ảnh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độ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phân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giải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cao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được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sử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dụng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để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chụp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bức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ảnh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thời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gian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thực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về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nét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mặt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cử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chỉ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cơ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thể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người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dùng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;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micrô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được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sử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dụng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để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thu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thập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tín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hiệu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lời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nói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;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thiết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bị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truyền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động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giúp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robot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chuyển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động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đầu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cơ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thể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cánh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tay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;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động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cơ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bánh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hướng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omni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được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tích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hợp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để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điều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hướng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;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màn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hình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LCD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hiển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thị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giao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diện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tương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tác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với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người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dùng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+++ </a:t>
            </a:r>
            <a:endParaRPr lang="vi-VN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Bên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trong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khối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phần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mềm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gồm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mô-đun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nhận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thức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giúp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xử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lý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dữ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liệu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camera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tìm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kiếm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đối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tượng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cần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thiết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từ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hiện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trường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;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mô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-dun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nhận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dạng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/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tổng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hợp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giọng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nói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giúp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giao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tiếp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với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người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dùng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;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mô-đun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trí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tuệ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nhân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tạo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;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mô-đun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điều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khiển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robot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để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điều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khiển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thiết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bị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truyền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động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;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nút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quyết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định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kết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hợp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tất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cả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dữ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liệu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từ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cảm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biến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đưa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quyết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định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cuối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cùng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về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việc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phải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làm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tiếp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theo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Hệ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điều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ROS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kết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nối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tới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cảm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biến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bộ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truyền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động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Khối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GUI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giúp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giao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tiếp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giữa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người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dùng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với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robot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thông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qua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thao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tác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với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hình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ảnh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trên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bảng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điều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khiển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LCD.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+++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Trong</a:t>
            </a:r>
            <a:r>
              <a:rPr lang="en-US" sz="18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đề</a:t>
            </a:r>
            <a:r>
              <a:rPr lang="en-US" sz="18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tài</a:t>
            </a:r>
            <a:r>
              <a:rPr lang="en-US" sz="18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này</a:t>
            </a:r>
            <a:r>
              <a:rPr lang="en-US" sz="18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nhóm</a:t>
            </a:r>
            <a:r>
              <a:rPr lang="en-US" sz="18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nghiên</a:t>
            </a:r>
            <a:r>
              <a:rPr lang="en-US" sz="18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cứu</a:t>
            </a:r>
            <a:r>
              <a:rPr lang="en-US" sz="18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sẽ</a:t>
            </a:r>
            <a:r>
              <a:rPr lang="en-US" sz="18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triển</a:t>
            </a:r>
            <a:r>
              <a:rPr lang="en-US" sz="18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khai</a:t>
            </a:r>
            <a:r>
              <a:rPr lang="en-US" sz="18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khối</a:t>
            </a:r>
            <a:r>
              <a:rPr lang="en-US" sz="18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tổng</a:t>
            </a:r>
            <a:r>
              <a:rPr lang="en-US" sz="18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hợp</a:t>
            </a:r>
            <a:r>
              <a:rPr lang="en-US" sz="18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nhận</a:t>
            </a:r>
            <a:r>
              <a:rPr lang="en-US" sz="18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dạng</a:t>
            </a:r>
            <a:r>
              <a:rPr lang="en-US" sz="18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giọng</a:t>
            </a:r>
            <a:r>
              <a:rPr lang="en-US" sz="18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nói</a:t>
            </a:r>
            <a:r>
              <a:rPr lang="en-US" sz="18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với</a:t>
            </a:r>
            <a:r>
              <a:rPr lang="en-US" sz="18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trí</a:t>
            </a:r>
            <a:r>
              <a:rPr lang="en-US" sz="18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tuệ</a:t>
            </a:r>
            <a:r>
              <a:rPr lang="en-US" sz="18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nhân</a:t>
            </a:r>
            <a:r>
              <a:rPr lang="en-US" sz="18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tạo</a:t>
            </a:r>
            <a:r>
              <a:rPr lang="en-US" sz="18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có</a:t>
            </a:r>
            <a:r>
              <a:rPr lang="en-US" sz="18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thể</a:t>
            </a:r>
            <a:r>
              <a:rPr lang="en-US" sz="18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giao</a:t>
            </a:r>
            <a:r>
              <a:rPr lang="en-US" sz="18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tiếp</a:t>
            </a:r>
            <a:r>
              <a:rPr lang="en-US" sz="18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với</a:t>
            </a:r>
            <a:r>
              <a:rPr lang="en-US" sz="18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mọi</a:t>
            </a:r>
            <a:r>
              <a:rPr lang="en-US" sz="18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người</a:t>
            </a:r>
            <a:r>
              <a:rPr lang="en-US" sz="18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bằng</a:t>
            </a:r>
            <a:r>
              <a:rPr lang="en-US" sz="18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cách</a:t>
            </a:r>
            <a:r>
              <a:rPr lang="en-US" sz="18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sử</a:t>
            </a:r>
            <a:r>
              <a:rPr lang="en-US" sz="18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dụng</a:t>
            </a:r>
            <a:r>
              <a:rPr lang="en-US" sz="18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văn</a:t>
            </a:r>
            <a:r>
              <a:rPr lang="en-US" sz="18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bản</a:t>
            </a:r>
            <a:r>
              <a:rPr lang="en-US" sz="18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và</a:t>
            </a:r>
            <a:r>
              <a:rPr lang="en-US" sz="18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giọng</a:t>
            </a:r>
            <a:r>
              <a:rPr lang="en-US" sz="18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nói</a:t>
            </a:r>
            <a:r>
              <a:rPr lang="en-US" sz="18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.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Câu</a:t>
            </a:r>
            <a:r>
              <a:rPr lang="en-US" sz="18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trả</a:t>
            </a:r>
            <a:r>
              <a:rPr lang="en-US" sz="18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lời</a:t>
            </a:r>
            <a:r>
              <a:rPr lang="en-US" sz="18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từ</a:t>
            </a:r>
            <a:r>
              <a:rPr lang="en-US" sz="18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bot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phải</a:t>
            </a:r>
            <a:r>
              <a:rPr lang="en-US" sz="18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giống</a:t>
            </a:r>
            <a:r>
              <a:rPr lang="en-US" sz="18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như</a:t>
            </a:r>
            <a:r>
              <a:rPr lang="en-US" sz="18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của</a:t>
            </a:r>
            <a:r>
              <a:rPr lang="en-US" sz="18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con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người</a:t>
            </a:r>
            <a:r>
              <a:rPr lang="en-US" sz="18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.</a:t>
            </a:r>
            <a:endParaRPr lang="vi-VN" sz="1800" dirty="0">
              <a:effectLst/>
              <a:latin typeface="Times New Roman" panose="02020603050405020304" pitchFamily="18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vi-VN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5AF86C-2544-4B03-A297-9BF25022228D}" type="slidenum">
              <a:rPr lang="vi-VN" smtClean="0"/>
              <a:t>8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4761841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err="1"/>
              <a:t>Tiếp</a:t>
            </a:r>
            <a:r>
              <a:rPr lang="en-US" baseline="0" dirty="0"/>
              <a:t> </a:t>
            </a:r>
            <a:r>
              <a:rPr lang="en-US" baseline="0" dirty="0" err="1"/>
              <a:t>theo</a:t>
            </a:r>
            <a:r>
              <a:rPr lang="en-US" baseline="0" dirty="0"/>
              <a:t> </a:t>
            </a:r>
            <a:r>
              <a:rPr lang="en-US" baseline="0" dirty="0" err="1"/>
              <a:t>em</a:t>
            </a:r>
            <a:r>
              <a:rPr lang="en-US" baseline="0" dirty="0"/>
              <a:t> </a:t>
            </a:r>
            <a:r>
              <a:rPr lang="en-US" baseline="0" dirty="0" err="1"/>
              <a:t>xin</a:t>
            </a:r>
            <a:r>
              <a:rPr lang="en-US" baseline="0" dirty="0"/>
              <a:t> </a:t>
            </a:r>
            <a:r>
              <a:rPr lang="en-US" baseline="0" dirty="0" err="1"/>
              <a:t>trình</a:t>
            </a:r>
            <a:r>
              <a:rPr lang="en-US" baseline="0" dirty="0"/>
              <a:t> </a:t>
            </a:r>
            <a:r>
              <a:rPr lang="en-US" baseline="0" dirty="0" err="1"/>
              <a:t>bày</a:t>
            </a:r>
            <a:r>
              <a:rPr lang="en-US" baseline="0" dirty="0"/>
              <a:t> </a:t>
            </a:r>
            <a:r>
              <a:rPr lang="en-US" baseline="0" dirty="0" err="1"/>
              <a:t>về</a:t>
            </a:r>
            <a:r>
              <a:rPr lang="en-US" baseline="0" dirty="0"/>
              <a:t> </a:t>
            </a:r>
            <a:r>
              <a:rPr lang="en-US" baseline="0" dirty="0" err="1"/>
              <a:t>thiết</a:t>
            </a:r>
            <a:r>
              <a:rPr lang="en-US" baseline="0" dirty="0"/>
              <a:t> </a:t>
            </a:r>
            <a:r>
              <a:rPr lang="en-US" baseline="0" dirty="0" err="1"/>
              <a:t>kế</a:t>
            </a:r>
            <a:r>
              <a:rPr lang="en-US" baseline="0" dirty="0"/>
              <a:t> </a:t>
            </a:r>
            <a:r>
              <a:rPr lang="en-US" baseline="0" dirty="0" err="1"/>
              <a:t>hệ</a:t>
            </a:r>
            <a:r>
              <a:rPr lang="en-US" baseline="0" dirty="0"/>
              <a:t> </a:t>
            </a:r>
            <a:r>
              <a:rPr lang="en-US" baseline="0" dirty="0" err="1"/>
              <a:t>thống</a:t>
            </a:r>
            <a:r>
              <a:rPr lang="en-US" baseline="0" dirty="0"/>
              <a:t>, </a:t>
            </a:r>
            <a:r>
              <a:rPr lang="en-US" baseline="0" dirty="0" err="1"/>
              <a:t>dưới</a:t>
            </a:r>
            <a:r>
              <a:rPr lang="en-US" baseline="0" dirty="0"/>
              <a:t> </a:t>
            </a:r>
            <a:r>
              <a:rPr lang="en-US" baseline="0" dirty="0" err="1"/>
              <a:t>đây</a:t>
            </a:r>
            <a:r>
              <a:rPr lang="en-US" baseline="0" dirty="0"/>
              <a:t> </a:t>
            </a:r>
            <a:r>
              <a:rPr lang="en-US" baseline="0" dirty="0" err="1"/>
              <a:t>là</a:t>
            </a:r>
            <a:r>
              <a:rPr lang="en-US" baseline="0" dirty="0"/>
              <a:t> </a:t>
            </a:r>
            <a:r>
              <a:rPr lang="en-US" baseline="0" dirty="0" err="1"/>
              <a:t>sơ</a:t>
            </a:r>
            <a:r>
              <a:rPr lang="en-US" baseline="0" dirty="0"/>
              <a:t> </a:t>
            </a:r>
            <a:r>
              <a:rPr lang="en-US" baseline="0" dirty="0" err="1"/>
              <a:t>đồ</a:t>
            </a:r>
            <a:r>
              <a:rPr lang="en-US" baseline="0" dirty="0"/>
              <a:t> </a:t>
            </a:r>
            <a:r>
              <a:rPr lang="en-US" baseline="0" dirty="0" err="1"/>
              <a:t>khối</a:t>
            </a:r>
            <a:endParaRPr lang="en-US" baseline="0" dirty="0"/>
          </a:p>
          <a:p>
            <a:r>
              <a:rPr lang="en-US" baseline="0" dirty="0"/>
              <a:t>++</a:t>
            </a:r>
          </a:p>
          <a:p>
            <a:r>
              <a:rPr lang="en-US" dirty="0" err="1"/>
              <a:t>Khối</a:t>
            </a:r>
            <a:r>
              <a:rPr lang="en-US" baseline="0" dirty="0"/>
              <a:t> </a:t>
            </a:r>
            <a:r>
              <a:rPr lang="en-US" baseline="0" dirty="0" err="1"/>
              <a:t>tín</a:t>
            </a:r>
            <a:r>
              <a:rPr lang="en-US" baseline="0" dirty="0"/>
              <a:t> </a:t>
            </a:r>
            <a:r>
              <a:rPr lang="en-US" baseline="0" dirty="0" err="1"/>
              <a:t>hiệu</a:t>
            </a:r>
            <a:r>
              <a:rPr lang="en-US" baseline="0" dirty="0"/>
              <a:t> </a:t>
            </a:r>
            <a:r>
              <a:rPr lang="en-US" baseline="0" dirty="0" err="1"/>
              <a:t>đầu</a:t>
            </a:r>
            <a:r>
              <a:rPr lang="en-US" baseline="0" dirty="0"/>
              <a:t> </a:t>
            </a:r>
            <a:r>
              <a:rPr lang="en-US" baseline="0" dirty="0" err="1"/>
              <a:t>vào</a:t>
            </a:r>
            <a:r>
              <a:rPr lang="en-US" baseline="0" dirty="0"/>
              <a:t> </a:t>
            </a:r>
            <a:r>
              <a:rPr lang="en-US" baseline="0" dirty="0" err="1"/>
              <a:t>em</a:t>
            </a:r>
            <a:r>
              <a:rPr lang="en-US" baseline="0" dirty="0"/>
              <a:t> </a:t>
            </a:r>
            <a:r>
              <a:rPr lang="en-US" baseline="0" dirty="0" err="1"/>
              <a:t>sử</a:t>
            </a:r>
            <a:r>
              <a:rPr lang="en-US" baseline="0" dirty="0"/>
              <a:t> </a:t>
            </a:r>
            <a:r>
              <a:rPr lang="en-US" baseline="0" dirty="0" err="1"/>
              <a:t>dụng</a:t>
            </a:r>
            <a:r>
              <a:rPr lang="en-US" baseline="0" dirty="0"/>
              <a:t> micro </a:t>
            </a:r>
            <a:r>
              <a:rPr lang="en-US" baseline="0" dirty="0" err="1"/>
              <a:t>để</a:t>
            </a:r>
            <a:r>
              <a:rPr lang="en-US" baseline="0" dirty="0"/>
              <a:t> </a:t>
            </a:r>
            <a:r>
              <a:rPr lang="en-US" baseline="0" dirty="0" err="1"/>
              <a:t>thu</a:t>
            </a:r>
            <a:r>
              <a:rPr lang="en-US" baseline="0" dirty="0"/>
              <a:t> </a:t>
            </a:r>
            <a:r>
              <a:rPr lang="en-US" baseline="0" dirty="0" err="1"/>
              <a:t>thập</a:t>
            </a:r>
            <a:r>
              <a:rPr lang="en-US" baseline="0" dirty="0"/>
              <a:t> </a:t>
            </a:r>
            <a:r>
              <a:rPr lang="en-US" baseline="0" dirty="0" err="1"/>
              <a:t>giọng</a:t>
            </a:r>
            <a:r>
              <a:rPr lang="en-US" baseline="0" dirty="0"/>
              <a:t> </a:t>
            </a:r>
            <a:r>
              <a:rPr lang="en-US" baseline="0" dirty="0" err="1"/>
              <a:t>nói</a:t>
            </a:r>
            <a:r>
              <a:rPr lang="en-US" baseline="0" dirty="0"/>
              <a:t> </a:t>
            </a:r>
            <a:r>
              <a:rPr lang="en-US" baseline="0" dirty="0" err="1"/>
              <a:t>đầu</a:t>
            </a:r>
            <a:r>
              <a:rPr lang="en-US" baseline="0" dirty="0"/>
              <a:t> </a:t>
            </a:r>
            <a:r>
              <a:rPr lang="en-US" baseline="0" dirty="0" err="1"/>
              <a:t>vào</a:t>
            </a:r>
            <a:r>
              <a:rPr lang="en-US" baseline="0" dirty="0"/>
              <a:t>, </a:t>
            </a:r>
            <a:r>
              <a:rPr lang="en-US" baseline="0" dirty="0" err="1"/>
              <a:t>việc</a:t>
            </a:r>
            <a:r>
              <a:rPr lang="en-US" baseline="0" dirty="0"/>
              <a:t> </a:t>
            </a:r>
            <a:r>
              <a:rPr lang="en-US" baseline="0" dirty="0" err="1"/>
              <a:t>sử</a:t>
            </a:r>
            <a:r>
              <a:rPr lang="en-US" baseline="0" dirty="0"/>
              <a:t> </a:t>
            </a:r>
            <a:r>
              <a:rPr lang="en-US" baseline="0" dirty="0" err="1"/>
              <a:t>dụng</a:t>
            </a:r>
            <a:r>
              <a:rPr lang="en-US" baseline="0" dirty="0"/>
              <a:t> </a:t>
            </a:r>
            <a:r>
              <a:rPr lang="en-US" baseline="0" dirty="0" err="1"/>
              <a:t>một</a:t>
            </a:r>
            <a:r>
              <a:rPr lang="en-US" baseline="0" dirty="0"/>
              <a:t> micro </a:t>
            </a:r>
            <a:r>
              <a:rPr lang="en-US" baseline="0" dirty="0" err="1"/>
              <a:t>chất</a:t>
            </a:r>
            <a:r>
              <a:rPr lang="en-US" baseline="0" dirty="0"/>
              <a:t> </a:t>
            </a:r>
            <a:r>
              <a:rPr lang="en-US" baseline="0" dirty="0" err="1"/>
              <a:t>lượng</a:t>
            </a:r>
            <a:r>
              <a:rPr lang="en-US" baseline="0" dirty="0"/>
              <a:t> </a:t>
            </a:r>
            <a:r>
              <a:rPr lang="en-US" baseline="0" dirty="0" err="1"/>
              <a:t>tốt</a:t>
            </a:r>
            <a:r>
              <a:rPr lang="en-US" baseline="0" dirty="0"/>
              <a:t> </a:t>
            </a:r>
            <a:r>
              <a:rPr lang="en-US" baseline="0" dirty="0" err="1"/>
              <a:t>sẽ</a:t>
            </a:r>
            <a:r>
              <a:rPr lang="en-US" baseline="0" dirty="0"/>
              <a:t> </a:t>
            </a:r>
            <a:r>
              <a:rPr lang="en-US" baseline="0" dirty="0" err="1"/>
              <a:t>mang</a:t>
            </a:r>
            <a:r>
              <a:rPr lang="en-US" baseline="0" dirty="0"/>
              <a:t> </a:t>
            </a:r>
            <a:r>
              <a:rPr lang="en-US" baseline="0" dirty="0" err="1"/>
              <a:t>đến</a:t>
            </a:r>
            <a:r>
              <a:rPr lang="en-US" baseline="0" dirty="0"/>
              <a:t> </a:t>
            </a:r>
            <a:r>
              <a:rPr lang="en-US" baseline="0" dirty="0" err="1"/>
              <a:t>tính</a:t>
            </a:r>
            <a:r>
              <a:rPr lang="en-US" baseline="0" dirty="0"/>
              <a:t> </a:t>
            </a:r>
            <a:r>
              <a:rPr lang="en-US" baseline="0" dirty="0" err="1"/>
              <a:t>chính</a:t>
            </a:r>
            <a:r>
              <a:rPr lang="en-US" baseline="0" dirty="0"/>
              <a:t> </a:t>
            </a:r>
            <a:r>
              <a:rPr lang="en-US" baseline="0" dirty="0" err="1"/>
              <a:t>xác</a:t>
            </a:r>
            <a:r>
              <a:rPr lang="en-US" baseline="0" dirty="0"/>
              <a:t> </a:t>
            </a:r>
            <a:r>
              <a:rPr lang="en-US" baseline="0" dirty="0" err="1"/>
              <a:t>cao</a:t>
            </a:r>
            <a:r>
              <a:rPr lang="en-US" baseline="0" dirty="0"/>
              <a:t> </a:t>
            </a:r>
            <a:r>
              <a:rPr lang="en-US" baseline="0" dirty="0" err="1"/>
              <a:t>hơn</a:t>
            </a:r>
            <a:r>
              <a:rPr lang="en-US" baseline="0" dirty="0"/>
              <a:t> </a:t>
            </a:r>
            <a:r>
              <a:rPr lang="en-US" baseline="0" dirty="0" err="1"/>
              <a:t>cho</a:t>
            </a:r>
            <a:r>
              <a:rPr lang="en-US" baseline="0" dirty="0"/>
              <a:t> </a:t>
            </a:r>
            <a:r>
              <a:rPr lang="en-US" baseline="0" dirty="0" err="1"/>
              <a:t>hệ</a:t>
            </a:r>
            <a:r>
              <a:rPr lang="en-US" baseline="0" dirty="0"/>
              <a:t> </a:t>
            </a:r>
            <a:r>
              <a:rPr lang="en-US" baseline="0" dirty="0" err="1"/>
              <a:t>thống</a:t>
            </a:r>
            <a:r>
              <a:rPr lang="en-US" baseline="0" dirty="0"/>
              <a:t>.</a:t>
            </a:r>
          </a:p>
          <a:p>
            <a:r>
              <a:rPr lang="en-US" baseline="0" dirty="0"/>
              <a:t>++</a:t>
            </a:r>
          </a:p>
          <a:p>
            <a:r>
              <a:rPr lang="en-US" baseline="0" dirty="0"/>
              <a:t>Sau </a:t>
            </a:r>
            <a:r>
              <a:rPr lang="en-US" baseline="0" dirty="0" err="1"/>
              <a:t>khi</a:t>
            </a:r>
            <a:r>
              <a:rPr lang="en-US" baseline="0" dirty="0"/>
              <a:t> </a:t>
            </a:r>
            <a:r>
              <a:rPr lang="en-US" baseline="0" dirty="0" err="1"/>
              <a:t>bộ</a:t>
            </a:r>
            <a:r>
              <a:rPr lang="en-US" baseline="0" dirty="0"/>
              <a:t> </a:t>
            </a:r>
            <a:r>
              <a:rPr lang="en-US" baseline="0" dirty="0" err="1"/>
              <a:t>xử</a:t>
            </a:r>
            <a:r>
              <a:rPr lang="en-US" baseline="0" dirty="0"/>
              <a:t> </a:t>
            </a:r>
            <a:r>
              <a:rPr lang="en-US" baseline="0" dirty="0" err="1"/>
              <a:t>lý</a:t>
            </a:r>
            <a:r>
              <a:rPr lang="en-US" baseline="0" dirty="0"/>
              <a:t> </a:t>
            </a:r>
            <a:r>
              <a:rPr lang="en-US" baseline="0" dirty="0" err="1"/>
              <a:t>trung</a:t>
            </a:r>
            <a:r>
              <a:rPr lang="en-US" baseline="0" dirty="0"/>
              <a:t> </a:t>
            </a:r>
            <a:r>
              <a:rPr lang="en-US" baseline="0" dirty="0" err="1"/>
              <a:t>tâm</a:t>
            </a:r>
            <a:r>
              <a:rPr lang="en-US" baseline="0" dirty="0"/>
              <a:t> </a:t>
            </a:r>
            <a:r>
              <a:rPr lang="en-US" baseline="0" dirty="0" err="1"/>
              <a:t>đã</a:t>
            </a:r>
            <a:r>
              <a:rPr lang="en-US" baseline="0" dirty="0"/>
              <a:t> </a:t>
            </a:r>
            <a:r>
              <a:rPr lang="en-US" baseline="0" dirty="0" err="1"/>
              <a:t>xử</a:t>
            </a:r>
            <a:r>
              <a:rPr lang="en-US" baseline="0" dirty="0"/>
              <a:t> </a:t>
            </a:r>
            <a:r>
              <a:rPr lang="en-US" baseline="0" dirty="0" err="1"/>
              <a:t>lý</a:t>
            </a:r>
            <a:r>
              <a:rPr lang="en-US" baseline="0" dirty="0"/>
              <a:t> </a:t>
            </a:r>
            <a:r>
              <a:rPr lang="en-US" baseline="0" dirty="0" err="1"/>
              <a:t>tín</a:t>
            </a:r>
            <a:r>
              <a:rPr lang="en-US" baseline="0" dirty="0"/>
              <a:t> </a:t>
            </a:r>
            <a:r>
              <a:rPr lang="en-US" baseline="0" dirty="0" err="1"/>
              <a:t>hiệu</a:t>
            </a:r>
            <a:r>
              <a:rPr lang="en-US" baseline="0" dirty="0"/>
              <a:t> </a:t>
            </a:r>
            <a:r>
              <a:rPr lang="en-US" baseline="0" dirty="0" err="1"/>
              <a:t>đầu</a:t>
            </a:r>
            <a:r>
              <a:rPr lang="en-US" baseline="0" dirty="0"/>
              <a:t> </a:t>
            </a:r>
            <a:r>
              <a:rPr lang="en-US" baseline="0" dirty="0" err="1"/>
              <a:t>vào</a:t>
            </a:r>
            <a:r>
              <a:rPr lang="en-US" baseline="0" dirty="0"/>
              <a:t> </a:t>
            </a:r>
            <a:r>
              <a:rPr lang="en-US" baseline="0" dirty="0" err="1"/>
              <a:t>thì</a:t>
            </a:r>
            <a:r>
              <a:rPr lang="en-US" baseline="0" dirty="0"/>
              <a:t> </a:t>
            </a:r>
            <a:r>
              <a:rPr lang="en-US" baseline="0" dirty="0" err="1"/>
              <a:t>tín</a:t>
            </a:r>
            <a:r>
              <a:rPr lang="en-US" baseline="0" dirty="0"/>
              <a:t> </a:t>
            </a:r>
            <a:r>
              <a:rPr lang="en-US" baseline="0" dirty="0" err="1"/>
              <a:t>hiệu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BA6C9A-FD55-448D-9BE9-709E3D05B1BB}" type="slidenum">
              <a:rPr lang="en-US" altLang="en-US" smtClean="0"/>
              <a:pPr/>
              <a:t>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864531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++ Intent: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spc="2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800" spc="2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ví</a:t>
            </a:r>
            <a:r>
              <a:rPr lang="en-US" sz="1800" spc="2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spc="2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dụ</a:t>
            </a:r>
            <a:r>
              <a:rPr lang="en-US" sz="1800" spc="2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US" sz="1800" spc="2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chào</a:t>
            </a:r>
            <a:r>
              <a:rPr lang="en-US" sz="1800" spc="2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spc="2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hỏi</a:t>
            </a:r>
            <a:r>
              <a:rPr lang="en-US" sz="1800" spc="2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spc="2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tìm</a:t>
            </a:r>
            <a:r>
              <a:rPr lang="en-US" sz="1800" spc="2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spc="2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quán</a:t>
            </a:r>
            <a:r>
              <a:rPr lang="en-US" sz="1800" spc="2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spc="2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cà</a:t>
            </a:r>
            <a:r>
              <a:rPr lang="en-US" sz="1800" spc="2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spc="2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phê</a:t>
            </a:r>
            <a:r>
              <a:rPr lang="en-US" sz="1800" spc="2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...).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++Entity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ví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dụ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số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điện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thoại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địa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chỉ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tên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quán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cà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phê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...).</a:t>
            </a:r>
            <a:endParaRPr lang="vi-VN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algn="l" defTabSz="914400" rtl="0" eaLnBrk="1" latinLnBrk="0" hangingPunct="1"/>
            <a:r>
              <a:rPr lang="en-US" sz="1800" b="1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++ Slot: </a:t>
            </a:r>
          </a:p>
          <a:p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ví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dụ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thông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tin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người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dùng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cung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cấp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là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tìm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quán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cà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phê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để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“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học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bài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”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thì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mục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đích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“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học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bài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”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sẽ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được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ánh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xạ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vào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cặp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key-value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là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“purpose: HB”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để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tiện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cho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việc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truy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xuất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dữ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liệu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sz="1800" b="1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8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++action</a:t>
            </a:r>
          </a:p>
          <a:p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ví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dụ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tìm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quán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cà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phê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tìm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nhà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ăn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...).</a:t>
            </a:r>
          </a:p>
          <a:p>
            <a:pPr marL="0" algn="l" defTabSz="914400" rtl="0" eaLnBrk="1" latinLnBrk="0" hangingPunct="1"/>
            <a:r>
              <a:rPr lang="en-US" sz="1800" b="1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++ Domain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Chúng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ý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nghĩa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thể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hiện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cho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tất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cả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những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gì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Chatbot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thể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hiểu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thông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qua intents, entities, slots)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thể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làm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(actions).</a:t>
            </a:r>
            <a:endParaRPr lang="vi-VN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++Tracker Stone</a:t>
            </a:r>
          </a:p>
          <a:p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Một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số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hệ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thống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thiết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kế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đơn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giản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sẽ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lưu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lịch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sử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trò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chuyện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trong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RAM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hoặc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gộp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chung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với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Knowledge DB.</a:t>
            </a:r>
            <a:endParaRPr lang="en-US" sz="1800" b="1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8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++ Knowledge DB</a:t>
            </a:r>
          </a:p>
          <a:p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Ví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dụ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như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thông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tin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về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quán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cà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phê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nhà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...</a:t>
            </a:r>
            <a:endParaRPr lang="en-US" sz="1800" b="1" dirty="0">
              <a:effectLst/>
              <a:latin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5AF86C-2544-4B03-A297-9BF25022228D}" type="slidenum">
              <a:rPr lang="vi-VN" smtClean="0"/>
              <a:t>10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1796645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5759D4-B374-49C1-8839-759582A79E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  <a:endParaRPr lang="vi-V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DB5A8A-E8ED-4501-95D1-5CED2C79D5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vi-V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EAE602-B324-49AD-8F93-590C3A029E2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615690" y="6325392"/>
            <a:ext cx="3055620" cy="409575"/>
          </a:xfrm>
        </p:spPr>
        <p:txBody>
          <a:bodyPr/>
          <a:lstStyle/>
          <a:p>
            <a:pPr algn="ctr"/>
            <a:r>
              <a:rPr lang="vi-VN" dirty="0" err="1"/>
              <a:t>Hà</a:t>
            </a:r>
            <a:r>
              <a:rPr lang="vi-VN" dirty="0"/>
              <a:t> </a:t>
            </a:r>
            <a:r>
              <a:rPr lang="vi-VN" dirty="0" err="1"/>
              <a:t>Nội</a:t>
            </a:r>
            <a:r>
              <a:rPr lang="vi-VN" dirty="0"/>
              <a:t>, </a:t>
            </a:r>
            <a:r>
              <a:rPr lang="vi-VN" dirty="0" err="1"/>
              <a:t>ngày</a:t>
            </a:r>
            <a:r>
              <a:rPr lang="vi-VN" dirty="0"/>
              <a:t> </a:t>
            </a:r>
            <a:r>
              <a:rPr lang="en-US" dirty="0"/>
              <a:t>2</a:t>
            </a:r>
            <a:r>
              <a:rPr lang="vi-VN" dirty="0"/>
              <a:t> </a:t>
            </a:r>
            <a:r>
              <a:rPr lang="vi-VN" dirty="0" err="1"/>
              <a:t>tháng</a:t>
            </a:r>
            <a:r>
              <a:rPr lang="en-US" dirty="0"/>
              <a:t> 6 </a:t>
            </a:r>
            <a:r>
              <a:rPr lang="vi-VN" dirty="0"/>
              <a:t>năm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FD8E91-9F90-47C8-8CCF-EBCA8E2766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dirty="0"/>
              <a:t>GVHD: TS.</a:t>
            </a:r>
            <a:r>
              <a:rPr lang="en-US" dirty="0" err="1"/>
              <a:t>Hà</a:t>
            </a:r>
            <a:r>
              <a:rPr lang="en-US" dirty="0"/>
              <a:t> </a:t>
            </a:r>
            <a:r>
              <a:rPr lang="en-US" dirty="0" err="1"/>
              <a:t>Thị</a:t>
            </a:r>
            <a:r>
              <a:rPr lang="en-US" dirty="0"/>
              <a:t> Kim </a:t>
            </a:r>
            <a:r>
              <a:rPr lang="en-US" dirty="0" err="1"/>
              <a:t>Duyên</a:t>
            </a:r>
            <a:endParaRPr lang="vi-V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D73F04-BA1F-4B70-BB9E-B4B9234E7D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0557" y="6325392"/>
            <a:ext cx="2756535" cy="364807"/>
          </a:xfrm>
        </p:spPr>
        <p:txBody>
          <a:bodyPr/>
          <a:lstStyle>
            <a:lvl1pPr>
              <a:defRPr/>
            </a:lvl1pPr>
          </a:lstStyle>
          <a:p>
            <a:pPr algn="l"/>
            <a:r>
              <a:rPr lang="en-US" dirty="0" err="1"/>
              <a:t>Đồ</a:t>
            </a:r>
            <a:r>
              <a:rPr lang="en-US" dirty="0"/>
              <a:t> </a:t>
            </a:r>
            <a:r>
              <a:rPr lang="en-US" dirty="0" err="1"/>
              <a:t>án</a:t>
            </a:r>
            <a:r>
              <a:rPr lang="en-US" dirty="0"/>
              <a:t> </a:t>
            </a:r>
            <a:r>
              <a:rPr lang="en-US" dirty="0" err="1"/>
              <a:t>tốt</a:t>
            </a:r>
            <a:r>
              <a:rPr lang="en-US" dirty="0"/>
              <a:t> </a:t>
            </a:r>
            <a:r>
              <a:rPr lang="en-US" dirty="0" err="1"/>
              <a:t>nghiệp</a:t>
            </a: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11585539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0A554-A7BF-4CEA-8611-20AA25ABB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82E558-DB1E-4A8D-8322-758800BE3B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6FCE26-C4C6-4152-B454-AC7AEB9455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2CFF03-D7F0-4C80-9527-E41CE8DAA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3D726-E76E-42A3-995B-B9D5C5FF048C}" type="datetimeFigureOut">
              <a:rPr lang="vi-VN" smtClean="0"/>
              <a:t>09/06/2022</a:t>
            </a:fld>
            <a:endParaRPr lang="vi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C437AA-8A83-40F1-886A-4A675C76E5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57FB3C-7256-46F8-B104-35EB119EC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5033D-1704-4EDA-8365-9D58FB48B48E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3088367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C17F5-E932-4134-8771-44733DDD29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919670-6DEA-4514-A7D2-C78F8996C2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F9252F-2A43-4D38-9A6D-EAAFBE2396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CC865FF-D67B-4AAA-A6C5-9B0ADCEFB5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D0B1D5-97A1-4009-A536-28CBB08D1B3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905A8EB-D259-4E99-851D-516E206F5B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3D726-E76E-42A3-995B-B9D5C5FF048C}" type="datetimeFigureOut">
              <a:rPr lang="vi-VN" smtClean="0"/>
              <a:t>09/06/2022</a:t>
            </a:fld>
            <a:endParaRPr lang="vi-V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E8953B-6B7B-4331-9F41-7E53FD8A99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FA39C0A-FA48-49E9-A30E-730B1D2534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5033D-1704-4EDA-8365-9D58FB48B48E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6305906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37AA1-424B-4885-B3F9-F3A0AE3AB2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C5F8C80-18EA-4DE0-92C5-3894501B5F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3D726-E76E-42A3-995B-B9D5C5FF048C}" type="datetimeFigureOut">
              <a:rPr lang="vi-VN" smtClean="0"/>
              <a:t>09/06/2022</a:t>
            </a:fld>
            <a:endParaRPr lang="vi-V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19F6A4-749F-4E07-BADB-91496D651C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29942F-1148-4308-AB70-68397BC3C6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5033D-1704-4EDA-8365-9D58FB48B48E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5440282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C12EE8C-5610-4EC4-A547-75AE3C5FEA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3D726-E76E-42A3-995B-B9D5C5FF048C}" type="datetimeFigureOut">
              <a:rPr lang="vi-VN" smtClean="0"/>
              <a:t>09/06/2022</a:t>
            </a:fld>
            <a:endParaRPr lang="vi-V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ABFCF0B-0789-4E56-8ED7-DC1B595B16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ACBB05-A6C4-4E3F-A586-AAD52D1624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5033D-1704-4EDA-8365-9D58FB48B48E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90777348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B7A47F-4B43-435D-A5B0-DA0FEA4A2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78721B-440C-4785-ACE5-73EF55197E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DFA93E-F0FB-4A56-A93B-BF86818B9E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6FDD8E-B28A-4C53-90C7-D38AF2103B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3D726-E76E-42A3-995B-B9D5C5FF048C}" type="datetimeFigureOut">
              <a:rPr lang="vi-VN" smtClean="0"/>
              <a:t>09/06/2022</a:t>
            </a:fld>
            <a:endParaRPr lang="vi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873148-7160-4C60-97A1-48C4CC9941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3F1416-DFEC-4BB7-96C5-2D84FD65B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5033D-1704-4EDA-8365-9D58FB48B48E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3849630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719BB-9BA0-4BAD-B977-7A555C117B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D9FAC4E-748B-4592-B7DB-DDB28D694D2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vi-V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95EE82-3F71-4830-BBF3-AA073E2649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68F7FF-0AFE-437C-8507-7197626F7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3D726-E76E-42A3-995B-B9D5C5FF048C}" type="datetimeFigureOut">
              <a:rPr lang="vi-VN" smtClean="0"/>
              <a:t>09/06/2022</a:t>
            </a:fld>
            <a:endParaRPr lang="vi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92862B-4D73-4B5A-97E8-76507035C1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11E08A-D7B4-4D74-97AA-059F7D6B7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5033D-1704-4EDA-8365-9D58FB48B48E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9498123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BEECD5-12D8-4777-94AC-ABEA93D61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462CA31-0F23-4AC3-B6D9-0FA082BC5C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B21342-0288-4381-A347-F0809B249C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3D726-E76E-42A3-995B-B9D5C5FF048C}" type="datetimeFigureOut">
              <a:rPr lang="vi-VN" smtClean="0"/>
              <a:t>09/06/2022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D70F75-BA59-4C04-9860-9BF9C7E369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301FCA-D458-4E26-861E-82B601F937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5033D-1704-4EDA-8365-9D58FB48B48E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7449901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40BF48D-54EA-40C9-9243-199B61F6075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F17BEC-3F64-4F1C-AA7E-E78FEA95D0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1058CB-EBD6-4EAA-BEDE-6D2E95C6E1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3D726-E76E-42A3-995B-B9D5C5FF048C}" type="datetimeFigureOut">
              <a:rPr lang="vi-VN" smtClean="0"/>
              <a:t>09/06/2022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E4BEE7-72DD-4CEC-ABB8-F05CBDA8D1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BA560D-4045-4006-8A65-9F5CED47E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5033D-1704-4EDA-8365-9D58FB48B48E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2266479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065BE8-0652-4E95-85D6-D3B1F589EB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4440" y="6825"/>
            <a:ext cx="9726930" cy="1156651"/>
          </a:xfrm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/>
              <a:t>Click to edit Master title style</a:t>
            </a:r>
            <a:endParaRPr lang="vi-V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451ED4-F42A-40E6-80FD-18A70D1B07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4468"/>
            <a:ext cx="10515600" cy="468487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vi-VN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E63ED00-BED0-C628-2A38-30009087467E}"/>
              </a:ext>
            </a:extLst>
          </p:cNvPr>
          <p:cNvSpPr/>
          <p:nvPr userDrawn="1"/>
        </p:nvSpPr>
        <p:spPr>
          <a:xfrm>
            <a:off x="0" y="6450331"/>
            <a:ext cx="12192000" cy="4076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83E55F-13F3-4829-A5F0-C84956875D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70370" y="6450331"/>
            <a:ext cx="4583430" cy="364807"/>
          </a:xfrm>
        </p:spPr>
        <p:txBody>
          <a:bodyPr/>
          <a:lstStyle>
            <a:lvl1pPr>
              <a:defRPr b="1" cap="none" spc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defRPr>
            </a:lvl1pPr>
          </a:lstStyle>
          <a:p>
            <a:r>
              <a:rPr lang="vi-VN"/>
              <a:t>GVHD: TS.</a:t>
            </a:r>
            <a:r>
              <a:rPr lang="en-US"/>
              <a:t>Hà Thị Kim Duyên</a:t>
            </a:r>
            <a:endParaRPr lang="vi-V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592E46-F889-4A79-A268-2D0D30BAD5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50331"/>
            <a:ext cx="3055620" cy="377984"/>
          </a:xfrm>
        </p:spPr>
        <p:txBody>
          <a:bodyPr/>
          <a:lstStyle>
            <a:lvl1pPr>
              <a:defRPr b="1" cap="none" spc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defRPr>
            </a:lvl1pPr>
          </a:lstStyle>
          <a:p>
            <a:r>
              <a:rPr lang="en-US"/>
              <a:t>Đồ án tốt nghiệp</a:t>
            </a:r>
            <a:endParaRPr lang="vi-V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230055-9F60-4391-BA09-1DF29E97E8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953827" y="6450331"/>
            <a:ext cx="2756535" cy="364807"/>
          </a:xfrm>
        </p:spPr>
        <p:txBody>
          <a:bodyPr/>
          <a:lstStyle>
            <a:lvl1pPr>
              <a:defRPr b="1" cap="none" spc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defRPr>
            </a:lvl1pPr>
          </a:lstStyle>
          <a:p>
            <a:fld id="{416BD026-7D4D-44F4-9F93-DB68976F7553}" type="slidenum">
              <a:rPr lang="vi-VN" smtClean="0"/>
              <a:pPr/>
              <a:t>‹#›</a:t>
            </a:fld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4622365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59E56-6FB4-4BBA-AC9E-93F7E9F43D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0170" y="0"/>
            <a:ext cx="9464039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0BBDE9F-80EE-445E-994E-4EFD6B8F17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/>
              <a:t>Đồ</a:t>
            </a:r>
            <a:r>
              <a:rPr lang="en-US" dirty="0"/>
              <a:t> </a:t>
            </a:r>
            <a:r>
              <a:rPr lang="en-US" dirty="0" err="1"/>
              <a:t>án</a:t>
            </a:r>
            <a:r>
              <a:rPr lang="en-US" dirty="0"/>
              <a:t> </a:t>
            </a:r>
            <a:r>
              <a:rPr lang="en-US" dirty="0" err="1"/>
              <a:t>tốt</a:t>
            </a:r>
            <a:r>
              <a:rPr lang="en-US" dirty="0"/>
              <a:t> </a:t>
            </a:r>
            <a:r>
              <a:rPr lang="en-US" dirty="0" err="1"/>
              <a:t>nghiệp</a:t>
            </a:r>
            <a:endParaRPr lang="vi-V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D56B36-1E47-405B-A8AC-4768333A52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/>
              <a:t>TS. Hà Thị Kim Duyên</a:t>
            </a:r>
            <a:endParaRPr lang="vi-V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991CEB-FE75-4C10-BDEC-3534A43851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15674246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D21688-6752-46AA-A868-89766379B3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C76653-F922-417C-B942-ACACCB909E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E7DE43-CE1E-45E3-96F8-36B7F8D950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9D745-015D-42AA-97FB-D3E9210DC874}" type="datetimeFigureOut">
              <a:rPr lang="vi-VN" smtClean="0"/>
              <a:t>09/06/2022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82DC0E-4EFA-47C1-89EE-089E27D538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5E2657-4DB0-4598-8DB0-33A82B7BA9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06EE9-E591-494E-BA49-B4F7005D07A6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4678943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781A8-4617-419E-97F7-9BDE918AC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907980-3531-489D-9D30-3AA10F8FB1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EB3424-D5F8-4DFE-909A-158FC77B26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9D745-015D-42AA-97FB-D3E9210DC874}" type="datetimeFigureOut">
              <a:rPr lang="vi-VN" smtClean="0"/>
              <a:t>09/06/2022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E9928D-2315-4F4A-8EF7-63E4F4BE03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A30551-C866-493E-85E6-0E6040CD01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06EE9-E591-494E-BA49-B4F7005D07A6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9795232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DE99F99-78D1-4F0F-A746-618A502093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9D745-015D-42AA-97FB-D3E9210DC874}" type="datetimeFigureOut">
              <a:rPr lang="vi-VN" smtClean="0"/>
              <a:t>09/06/2022</a:t>
            </a:fld>
            <a:endParaRPr lang="vi-V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3D17086-8433-40FF-A07F-9DDE1578E6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342057-8DC3-4002-9306-2E8A352ED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06EE9-E591-494E-BA49-B4F7005D07A6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829749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FEBE14-8ABC-4BD9-ABA2-6F172B51F0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5261D5-D96E-42EE-8A83-1CCBB8FFDF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5A91AE-CF42-4FF9-871D-85B16CEDBF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3D726-E76E-42A3-995B-B9D5C5FF048C}" type="datetimeFigureOut">
              <a:rPr lang="vi-VN" smtClean="0"/>
              <a:t>09/06/2022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38B4AE-DCFD-4B40-A444-C6A2E84935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99584C-F21D-4FBA-963C-4105C140F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5033D-1704-4EDA-8365-9D58FB48B48E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5548366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AFD825-395D-4290-9874-5C8450FF7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F3B1CF-F650-4308-AA31-5FE86DCBB4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452473-000D-4B36-AFD0-387DCAD4B0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3D726-E76E-42A3-995B-B9D5C5FF048C}" type="datetimeFigureOut">
              <a:rPr lang="vi-VN" smtClean="0"/>
              <a:t>09/06/2022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43F510-CA74-4D6A-8A84-DE481F472C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8FDD1B-A0B4-49A5-BAC3-FB9F6F6A8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5033D-1704-4EDA-8365-9D58FB48B48E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6166530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7D35B-3254-4683-BAA0-718460214A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2B6050-6158-4DD4-9E6F-95C266EDBF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ABD1EC-0CF3-49A9-8FB3-7CB79F82BD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3D726-E76E-42A3-995B-B9D5C5FF048C}" type="datetimeFigureOut">
              <a:rPr lang="vi-VN" smtClean="0"/>
              <a:t>09/06/2022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A6BB13-D373-45F1-B9AE-E807D59945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F1634F-BF68-4DF6-866A-8271989FC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5033D-1704-4EDA-8365-9D58FB48B48E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3581918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jpg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74CB963-3EE5-417B-BA83-9BB1071667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vi-V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F004DF-5854-4F58-B092-0412E09ADE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vi-V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94849B-F7B4-4524-8CDF-BA8F87517FF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11900"/>
            <a:ext cx="3055620" cy="4095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err="1"/>
              <a:t>Báo</a:t>
            </a:r>
            <a:r>
              <a:rPr lang="en-US" dirty="0"/>
              <a:t> </a:t>
            </a:r>
            <a:r>
              <a:rPr lang="en-US" dirty="0" err="1"/>
              <a:t>cáo</a:t>
            </a:r>
            <a:r>
              <a:rPr lang="en-US" dirty="0"/>
              <a:t> </a:t>
            </a:r>
            <a:r>
              <a:rPr lang="en-US" dirty="0" err="1"/>
              <a:t>tiến</a:t>
            </a:r>
            <a:r>
              <a:rPr lang="en-US" dirty="0"/>
              <a:t> </a:t>
            </a:r>
            <a:r>
              <a:rPr lang="en-US" dirty="0" err="1"/>
              <a:t>độ</a:t>
            </a:r>
            <a:endParaRPr lang="vi-V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752068-D6B6-4FD9-8917-628F264092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70370" y="6375558"/>
            <a:ext cx="4583430" cy="3092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/>
            <a:r>
              <a:rPr lang="en-US" dirty="0"/>
              <a:t>TS. </a:t>
            </a:r>
            <a:r>
              <a:rPr lang="en-US" dirty="0" err="1"/>
              <a:t>Ngô</a:t>
            </a:r>
            <a:r>
              <a:rPr lang="en-US" dirty="0"/>
              <a:t> </a:t>
            </a:r>
            <a:r>
              <a:rPr lang="en-US" dirty="0" err="1"/>
              <a:t>Manh</a:t>
            </a:r>
            <a:r>
              <a:rPr lang="en-US" dirty="0"/>
              <a:t> </a:t>
            </a:r>
            <a:r>
              <a:rPr lang="en-US" dirty="0" err="1"/>
              <a:t>Tiến</a:t>
            </a:r>
            <a:endParaRPr lang="vi-V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B07FF7-B3ED-4659-8298-D7C9E09C86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953827" y="6347778"/>
            <a:ext cx="2756535" cy="3648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vi-VN" dirty="0"/>
          </a:p>
        </p:txBody>
      </p:sp>
      <p:pic>
        <p:nvPicPr>
          <p:cNvPr id="8" name="Picture 7" descr="Diagram&#10;&#10;Description automatically generated with low confidence">
            <a:extLst>
              <a:ext uri="{FF2B5EF4-FFF2-40B4-BE49-F238E27FC236}">
                <a16:creationId xmlns:a16="http://schemas.microsoft.com/office/drawing/2014/main" id="{FF0CC1CD-EE15-4AD4-943B-053780A6180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2" y="0"/>
            <a:ext cx="1213161" cy="121316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6BA8024-6049-A8B3-90AC-41388C93A065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0984230" y="0"/>
            <a:ext cx="1207770" cy="1213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0027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vi-V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4293813-39CE-4EE0-A9CD-27719E8FC8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3395B5-E6C9-436C-BCA8-6F5D07CEA2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019841-9F7F-46C7-A891-BA35FD5055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D9D745-015D-42AA-97FB-D3E9210DC874}" type="datetimeFigureOut">
              <a:rPr lang="vi-VN" smtClean="0"/>
              <a:t>09/06/2022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55A34A-D6CF-4C59-8A60-3F648289E7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708C86-38CB-4B81-AFAF-B3B01A58BD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106EE9-E591-494E-BA49-B4F7005D07A6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4913610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9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vi-V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BB319FC-86D4-4725-B3BB-57A36FF35B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614EAB-54DA-40F6-A0DE-F7CC454CB9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vi-V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7E042B-40CB-4A04-802B-DDB40D6FAE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22682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err="1"/>
              <a:t>Báo</a:t>
            </a:r>
            <a:r>
              <a:rPr lang="en-US" dirty="0"/>
              <a:t> </a:t>
            </a:r>
            <a:r>
              <a:rPr lang="en-US" dirty="0" err="1"/>
              <a:t>cáo</a:t>
            </a:r>
            <a:r>
              <a:rPr lang="en-US" dirty="0"/>
              <a:t> </a:t>
            </a:r>
            <a:r>
              <a:rPr lang="en-US" dirty="0" err="1"/>
              <a:t>nghiên</a:t>
            </a:r>
            <a:r>
              <a:rPr lang="en-US" dirty="0"/>
              <a:t> </a:t>
            </a:r>
            <a:r>
              <a:rPr lang="en-US" dirty="0" err="1"/>
              <a:t>cứu</a:t>
            </a:r>
            <a:endParaRPr lang="vi-V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7B71FF-F023-446E-AE6B-F12F30702A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322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/>
            <a:r>
              <a:rPr lang="en-US" dirty="0"/>
              <a:t>GVHD: </a:t>
            </a:r>
            <a:r>
              <a:rPr lang="en-US" dirty="0" err="1"/>
              <a:t>TS.Hà</a:t>
            </a:r>
            <a:r>
              <a:rPr lang="en-US" dirty="0"/>
              <a:t> </a:t>
            </a:r>
            <a:r>
              <a:rPr lang="en-US" dirty="0" err="1"/>
              <a:t>Thị</a:t>
            </a:r>
            <a:r>
              <a:rPr lang="en-US" dirty="0"/>
              <a:t> Kim </a:t>
            </a:r>
            <a:r>
              <a:rPr lang="en-US" dirty="0" err="1"/>
              <a:t>Duyên</a:t>
            </a:r>
            <a:endParaRPr lang="vi-V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A2277A-621E-4D53-8CED-0DA50B52AA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97002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45033D-1704-4EDA-8365-9D58FB48B48E}" type="slidenum">
              <a:rPr lang="vi-VN" smtClean="0"/>
              <a:pPr/>
              <a:t>‹#›</a:t>
            </a:fld>
            <a:endParaRPr lang="vi-VN" dirty="0"/>
          </a:p>
        </p:txBody>
      </p:sp>
      <p:pic>
        <p:nvPicPr>
          <p:cNvPr id="8" name="Picture 7" descr="Diagram&#10;&#10;Description automatically generated with low confidence">
            <a:extLst>
              <a:ext uri="{FF2B5EF4-FFF2-40B4-BE49-F238E27FC236}">
                <a16:creationId xmlns:a16="http://schemas.microsoft.com/office/drawing/2014/main" id="{FF287D4A-2060-440B-A3E9-2E8379453561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19800"/>
            <a:ext cx="838200" cy="838200"/>
          </a:xfrm>
          <a:prstGeom prst="rect">
            <a:avLst/>
          </a:prstGeom>
        </p:spPr>
      </p:pic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EF6ECE3E-582E-4B15-95FB-6336D77957C9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6658" y="6019800"/>
            <a:ext cx="838200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3261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vi-V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3B5F20-816A-4567-B38A-FC763E93D5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126967" y="6307973"/>
            <a:ext cx="3055620" cy="409575"/>
          </a:xfrm>
        </p:spPr>
        <p:txBody>
          <a:bodyPr/>
          <a:lstStyle/>
          <a:p>
            <a:r>
              <a:rPr lang="vi-VN" dirty="0" err="1"/>
              <a:t>Hà</a:t>
            </a:r>
            <a:r>
              <a:rPr lang="vi-VN" dirty="0"/>
              <a:t> </a:t>
            </a:r>
            <a:r>
              <a:rPr lang="vi-VN" dirty="0" err="1"/>
              <a:t>Nội</a:t>
            </a:r>
            <a:r>
              <a:rPr lang="vi-VN" dirty="0"/>
              <a:t>, </a:t>
            </a:r>
            <a:r>
              <a:rPr lang="vi-VN" dirty="0" err="1"/>
              <a:t>ngày</a:t>
            </a:r>
            <a:r>
              <a:rPr lang="vi-VN" dirty="0"/>
              <a:t> </a:t>
            </a:r>
            <a:r>
              <a:rPr lang="en-US" dirty="0"/>
              <a:t>9</a:t>
            </a:r>
            <a:r>
              <a:rPr lang="vi-VN" dirty="0"/>
              <a:t> </a:t>
            </a:r>
            <a:r>
              <a:rPr lang="vi-VN" dirty="0" err="1"/>
              <a:t>tháng</a:t>
            </a:r>
            <a:r>
              <a:rPr lang="vi-VN" dirty="0"/>
              <a:t> </a:t>
            </a:r>
            <a:r>
              <a:rPr lang="en-US" dirty="0"/>
              <a:t>6</a:t>
            </a:r>
            <a:r>
              <a:rPr lang="vi-VN" dirty="0"/>
              <a:t> năm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EF8108-3BB4-4F80-A84D-556E505D20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60305" y="6375556"/>
            <a:ext cx="4583430" cy="309245"/>
          </a:xfrm>
        </p:spPr>
        <p:txBody>
          <a:bodyPr/>
          <a:lstStyle/>
          <a:p>
            <a:r>
              <a:rPr lang="vi-VN" dirty="0"/>
              <a:t>GVHD: TS.</a:t>
            </a:r>
            <a:r>
              <a:rPr lang="en-US" dirty="0" err="1"/>
              <a:t>Hà</a:t>
            </a:r>
            <a:r>
              <a:rPr lang="en-US" dirty="0"/>
              <a:t> </a:t>
            </a:r>
            <a:r>
              <a:rPr lang="en-US" dirty="0" err="1"/>
              <a:t>Thị</a:t>
            </a:r>
            <a:r>
              <a:rPr lang="en-US" dirty="0"/>
              <a:t> Kim </a:t>
            </a:r>
            <a:r>
              <a:rPr lang="en-US" dirty="0" err="1"/>
              <a:t>Duyên</a:t>
            </a:r>
            <a:endParaRPr lang="vi-V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BEE6C2-D380-41F0-BE7D-BD7D01C67C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dirty="0" err="1"/>
              <a:t>Báo</a:t>
            </a:r>
            <a:r>
              <a:rPr lang="en-US" dirty="0"/>
              <a:t> </a:t>
            </a:r>
            <a:r>
              <a:rPr lang="en-US" dirty="0" err="1"/>
              <a:t>cáo</a:t>
            </a:r>
            <a:r>
              <a:rPr lang="en-US" dirty="0"/>
              <a:t> NCKH</a:t>
            </a:r>
            <a:endParaRPr lang="vi-VN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3EF7530-90FE-4810-B4EE-BA30708ECD98}"/>
              </a:ext>
            </a:extLst>
          </p:cNvPr>
          <p:cNvSpPr/>
          <p:nvPr/>
        </p:nvSpPr>
        <p:spPr>
          <a:xfrm>
            <a:off x="2669467" y="17034"/>
            <a:ext cx="7326942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cap="none" spc="0" dirty="0">
                <a:ln w="0">
                  <a:solidFill>
                    <a:srgbClr val="002060"/>
                  </a:solidFill>
                </a:ln>
                <a:solidFill>
                  <a:srgbClr val="002060"/>
                </a:solidFill>
                <a:latin typeface="+mj-lt"/>
                <a:cs typeface="Times New Roman" panose="02020603050405020304" pitchFamily="18" charset="0"/>
              </a:rPr>
              <a:t>ĐẠI HỌC CÔNG NGHIỆP HÀ NỘI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CFDE5EE-25F3-4F6B-9812-EC3D3872A4E3}"/>
              </a:ext>
            </a:extLst>
          </p:cNvPr>
          <p:cNvSpPr/>
          <p:nvPr/>
        </p:nvSpPr>
        <p:spPr>
          <a:xfrm>
            <a:off x="3482901" y="621718"/>
            <a:ext cx="5641095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cap="none" spc="0" dirty="0">
                <a:ln w="0">
                  <a:solidFill>
                    <a:srgbClr val="FF0000"/>
                  </a:solidFill>
                </a:ln>
                <a:solidFill>
                  <a:srgbClr val="FF0000"/>
                </a:solidFill>
                <a:latin typeface="+mj-lt"/>
                <a:cs typeface="Times New Roman" panose="02020603050405020304" pitchFamily="18" charset="0"/>
              </a:rPr>
              <a:t>HANOI UNIVERSITY OF INDUSTRY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23EFB2C-75F2-4AEB-A235-FC695CA06734}"/>
              </a:ext>
            </a:extLst>
          </p:cNvPr>
          <p:cNvSpPr/>
          <p:nvPr/>
        </p:nvSpPr>
        <p:spPr>
          <a:xfrm>
            <a:off x="5195774" y="1073795"/>
            <a:ext cx="2018694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1" dirty="0">
                <a:ln w="22225">
                  <a:solidFill>
                    <a:srgbClr val="FBBC27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+mj-lt"/>
                <a:cs typeface="Times New Roman" panose="02020603050405020304" pitchFamily="18" charset="0"/>
              </a:rPr>
              <a:t>KHOA ĐIỆN TỬ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4A4EE8B-A713-4EE6-B1E5-BD87ADB6997B}"/>
              </a:ext>
            </a:extLst>
          </p:cNvPr>
          <p:cNvSpPr/>
          <p:nvPr/>
        </p:nvSpPr>
        <p:spPr>
          <a:xfrm>
            <a:off x="2864878" y="1467293"/>
            <a:ext cx="6680482" cy="138499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cap="none" spc="0" dirty="0">
                <a:ln w="0" cmpd="dbl">
                  <a:solidFill>
                    <a:srgbClr val="FF0000"/>
                  </a:solidFill>
                </a:ln>
                <a:solidFill>
                  <a:srgbClr val="FF0000"/>
                </a:solidFill>
                <a:latin typeface="+mj-lt"/>
                <a:cs typeface="Times New Roman" panose="02020603050405020304" pitchFamily="18" charset="0"/>
              </a:rPr>
              <a:t>BÁO CÁO TỔNG KẾT</a:t>
            </a:r>
          </a:p>
          <a:p>
            <a:pPr algn="ctr"/>
            <a:r>
              <a:rPr lang="en-US" sz="2800" b="1" cap="none" spc="0" dirty="0">
                <a:ln w="0" cmpd="dbl">
                  <a:solidFill>
                    <a:srgbClr val="FF0000"/>
                  </a:solidFill>
                </a:ln>
                <a:solidFill>
                  <a:srgbClr val="FF0000"/>
                </a:solidFill>
                <a:latin typeface="+mj-lt"/>
                <a:cs typeface="Times New Roman" panose="02020603050405020304" pitchFamily="18" charset="0"/>
              </a:rPr>
              <a:t>ĐỀ TÀI NGHIÊN CỨU KHOA HỌC CẤP TRƯỜNG</a:t>
            </a:r>
          </a:p>
          <a:p>
            <a:pPr algn="ctr"/>
            <a:endParaRPr lang="en-US" sz="2800" b="1" cap="none" spc="0" dirty="0">
              <a:ln w="0" cmpd="dbl">
                <a:solidFill>
                  <a:srgbClr val="FF0000"/>
                </a:solidFill>
              </a:ln>
              <a:solidFill>
                <a:srgbClr val="FF0000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580F886-499D-431F-AF66-36A496A31F43}"/>
              </a:ext>
            </a:extLst>
          </p:cNvPr>
          <p:cNvSpPr txBox="1"/>
          <p:nvPr/>
        </p:nvSpPr>
        <p:spPr>
          <a:xfrm>
            <a:off x="5446472" y="4419301"/>
            <a:ext cx="7795658" cy="4580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tabLst>
                <a:tab pos="2398713" algn="l"/>
              </a:tabLst>
            </a:pP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Giảng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hướng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dẫn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	 TS.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Thị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Kim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Duyên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26FB21E-CB06-419B-993C-1BC290272E2A}"/>
              </a:ext>
            </a:extLst>
          </p:cNvPr>
          <p:cNvSpPr txBox="1"/>
          <p:nvPr/>
        </p:nvSpPr>
        <p:spPr>
          <a:xfrm>
            <a:off x="455906" y="2353488"/>
            <a:ext cx="1169508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err="1">
                <a:solidFill>
                  <a:srgbClr val="0070C0"/>
                </a:solidFill>
              </a:rPr>
              <a:t>Đề</a:t>
            </a:r>
            <a:r>
              <a:rPr lang="en-US" sz="3600" b="1" dirty="0">
                <a:solidFill>
                  <a:srgbClr val="0070C0"/>
                </a:solidFill>
              </a:rPr>
              <a:t> </a:t>
            </a:r>
            <a:r>
              <a:rPr lang="en-US" sz="3600" b="1" dirty="0" err="1">
                <a:solidFill>
                  <a:srgbClr val="0070C0"/>
                </a:solidFill>
              </a:rPr>
              <a:t>tài</a:t>
            </a:r>
            <a:r>
              <a:rPr lang="en-US" sz="3600" b="1" dirty="0">
                <a:solidFill>
                  <a:srgbClr val="0070C0"/>
                </a:solidFill>
              </a:rPr>
              <a:t>: </a:t>
            </a:r>
            <a:r>
              <a:rPr lang="en-US" sz="3600" b="1" dirty="0" err="1">
                <a:solidFill>
                  <a:srgbClr val="0070C0"/>
                </a:solidFill>
              </a:rPr>
              <a:t>Nghiên</a:t>
            </a:r>
            <a:r>
              <a:rPr lang="en-US" sz="3600" b="1" dirty="0">
                <a:solidFill>
                  <a:srgbClr val="0070C0"/>
                </a:solidFill>
              </a:rPr>
              <a:t> </a:t>
            </a:r>
            <a:r>
              <a:rPr lang="en-US" sz="3600" b="1" dirty="0" err="1">
                <a:solidFill>
                  <a:srgbClr val="0070C0"/>
                </a:solidFill>
              </a:rPr>
              <a:t>cứu</a:t>
            </a:r>
            <a:r>
              <a:rPr lang="en-US" sz="3600" b="1" dirty="0">
                <a:solidFill>
                  <a:srgbClr val="0070C0"/>
                </a:solidFill>
              </a:rPr>
              <a:t>, </a:t>
            </a:r>
            <a:r>
              <a:rPr lang="en-US" sz="3600" b="1" dirty="0" err="1">
                <a:solidFill>
                  <a:srgbClr val="0070C0"/>
                </a:solidFill>
              </a:rPr>
              <a:t>thiết</a:t>
            </a:r>
            <a:r>
              <a:rPr lang="en-US" sz="3600" b="1" dirty="0">
                <a:solidFill>
                  <a:srgbClr val="0070C0"/>
                </a:solidFill>
              </a:rPr>
              <a:t> </a:t>
            </a:r>
            <a:r>
              <a:rPr lang="en-US" sz="3600" b="1" dirty="0" err="1">
                <a:solidFill>
                  <a:srgbClr val="0070C0"/>
                </a:solidFill>
              </a:rPr>
              <a:t>kế</a:t>
            </a:r>
            <a:r>
              <a:rPr lang="en-US" sz="3600" b="1" dirty="0">
                <a:solidFill>
                  <a:srgbClr val="0070C0"/>
                </a:solidFill>
              </a:rPr>
              <a:t> </a:t>
            </a:r>
            <a:r>
              <a:rPr lang="en-US" sz="3600" b="1" dirty="0" err="1">
                <a:solidFill>
                  <a:srgbClr val="0070C0"/>
                </a:solidFill>
              </a:rPr>
              <a:t>trợ</a:t>
            </a:r>
            <a:r>
              <a:rPr lang="en-US" sz="3600" b="1" dirty="0">
                <a:solidFill>
                  <a:srgbClr val="0070C0"/>
                </a:solidFill>
              </a:rPr>
              <a:t> </a:t>
            </a:r>
            <a:r>
              <a:rPr lang="en-US" sz="3600" b="1" dirty="0" err="1">
                <a:solidFill>
                  <a:srgbClr val="0070C0"/>
                </a:solidFill>
              </a:rPr>
              <a:t>lý</a:t>
            </a:r>
            <a:r>
              <a:rPr lang="en-US" sz="3600" b="1" dirty="0">
                <a:solidFill>
                  <a:srgbClr val="0070C0"/>
                </a:solidFill>
              </a:rPr>
              <a:t> </a:t>
            </a:r>
            <a:r>
              <a:rPr lang="en-US" sz="3600" b="1" dirty="0" err="1">
                <a:solidFill>
                  <a:srgbClr val="0070C0"/>
                </a:solidFill>
              </a:rPr>
              <a:t>ảo</a:t>
            </a:r>
            <a:r>
              <a:rPr lang="en-US" sz="3600" b="1" dirty="0">
                <a:solidFill>
                  <a:srgbClr val="0070C0"/>
                </a:solidFill>
              </a:rPr>
              <a:t> </a:t>
            </a:r>
            <a:r>
              <a:rPr lang="en-US" sz="3600" b="1" dirty="0" err="1">
                <a:solidFill>
                  <a:srgbClr val="0070C0"/>
                </a:solidFill>
              </a:rPr>
              <a:t>cá</a:t>
            </a:r>
            <a:r>
              <a:rPr lang="en-US" sz="3600" b="1" dirty="0">
                <a:solidFill>
                  <a:srgbClr val="0070C0"/>
                </a:solidFill>
              </a:rPr>
              <a:t> </a:t>
            </a:r>
            <a:r>
              <a:rPr lang="en-US" sz="3600" b="1" dirty="0" err="1">
                <a:solidFill>
                  <a:srgbClr val="0070C0"/>
                </a:solidFill>
              </a:rPr>
              <a:t>nhân</a:t>
            </a:r>
            <a:r>
              <a:rPr lang="en-US" sz="3600" b="1" dirty="0">
                <a:solidFill>
                  <a:srgbClr val="0070C0"/>
                </a:solidFill>
              </a:rPr>
              <a:t> </a:t>
            </a:r>
            <a:r>
              <a:rPr lang="en-US" sz="3600" b="1" dirty="0" err="1">
                <a:solidFill>
                  <a:srgbClr val="0070C0"/>
                </a:solidFill>
              </a:rPr>
              <a:t>trên</a:t>
            </a:r>
            <a:r>
              <a:rPr lang="en-US" sz="3600" b="1" dirty="0">
                <a:solidFill>
                  <a:srgbClr val="0070C0"/>
                </a:solidFill>
              </a:rPr>
              <a:t> </a:t>
            </a:r>
            <a:r>
              <a:rPr lang="en-US" sz="3600" b="1" dirty="0" err="1">
                <a:solidFill>
                  <a:srgbClr val="0070C0"/>
                </a:solidFill>
              </a:rPr>
              <a:t>nền</a:t>
            </a:r>
            <a:r>
              <a:rPr lang="en-US" sz="3600" b="1" dirty="0">
                <a:solidFill>
                  <a:srgbClr val="0070C0"/>
                </a:solidFill>
              </a:rPr>
              <a:t> </a:t>
            </a:r>
            <a:r>
              <a:rPr lang="en-US" sz="3600" b="1" dirty="0" err="1">
                <a:solidFill>
                  <a:srgbClr val="0070C0"/>
                </a:solidFill>
              </a:rPr>
              <a:t>tảng</a:t>
            </a:r>
            <a:r>
              <a:rPr lang="en-US" sz="3600" b="1" dirty="0">
                <a:solidFill>
                  <a:srgbClr val="0070C0"/>
                </a:solidFill>
              </a:rPr>
              <a:t> web </a:t>
            </a:r>
            <a:r>
              <a:rPr lang="en-US" sz="3600" b="1" dirty="0" err="1">
                <a:solidFill>
                  <a:srgbClr val="0070C0"/>
                </a:solidFill>
              </a:rPr>
              <a:t>kết</a:t>
            </a:r>
            <a:r>
              <a:rPr lang="en-US" sz="3600" b="1" dirty="0">
                <a:solidFill>
                  <a:srgbClr val="0070C0"/>
                </a:solidFill>
              </a:rPr>
              <a:t> </a:t>
            </a:r>
            <a:r>
              <a:rPr lang="en-US" sz="3600" b="1" dirty="0" err="1">
                <a:solidFill>
                  <a:srgbClr val="0070C0"/>
                </a:solidFill>
              </a:rPr>
              <a:t>hợp</a:t>
            </a:r>
            <a:r>
              <a:rPr lang="en-US" sz="3600" b="1" dirty="0">
                <a:solidFill>
                  <a:srgbClr val="0070C0"/>
                </a:solidFill>
              </a:rPr>
              <a:t> </a:t>
            </a:r>
            <a:r>
              <a:rPr lang="en-US" sz="3600" b="1" dirty="0" err="1">
                <a:solidFill>
                  <a:srgbClr val="0070C0"/>
                </a:solidFill>
              </a:rPr>
              <a:t>học</a:t>
            </a:r>
            <a:r>
              <a:rPr lang="en-US" sz="3600" b="1" dirty="0">
                <a:solidFill>
                  <a:srgbClr val="0070C0"/>
                </a:solidFill>
              </a:rPr>
              <a:t> </a:t>
            </a:r>
            <a:r>
              <a:rPr lang="en-US" sz="3600" b="1" dirty="0" err="1">
                <a:solidFill>
                  <a:srgbClr val="0070C0"/>
                </a:solidFill>
              </a:rPr>
              <a:t>máy</a:t>
            </a:r>
            <a:r>
              <a:rPr lang="en-US" sz="3600" b="1" dirty="0">
                <a:solidFill>
                  <a:srgbClr val="0070C0"/>
                </a:solidFill>
              </a:rPr>
              <a:t> (Machine Learning) </a:t>
            </a:r>
            <a:r>
              <a:rPr lang="en-US" sz="3600" b="1" dirty="0" err="1">
                <a:solidFill>
                  <a:srgbClr val="0070C0"/>
                </a:solidFill>
              </a:rPr>
              <a:t>và</a:t>
            </a:r>
            <a:r>
              <a:rPr lang="en-US" sz="3600" b="1" dirty="0">
                <a:solidFill>
                  <a:srgbClr val="0070C0"/>
                </a:solidFill>
              </a:rPr>
              <a:t> </a:t>
            </a:r>
            <a:r>
              <a:rPr lang="en-US" sz="3600" b="1" dirty="0" err="1">
                <a:solidFill>
                  <a:srgbClr val="0070C0"/>
                </a:solidFill>
              </a:rPr>
              <a:t>xử</a:t>
            </a:r>
            <a:r>
              <a:rPr lang="en-US" sz="3600" b="1" dirty="0">
                <a:solidFill>
                  <a:srgbClr val="0070C0"/>
                </a:solidFill>
              </a:rPr>
              <a:t> </a:t>
            </a:r>
            <a:r>
              <a:rPr lang="en-US" sz="3600" b="1" dirty="0" err="1">
                <a:solidFill>
                  <a:srgbClr val="0070C0"/>
                </a:solidFill>
              </a:rPr>
              <a:t>lý</a:t>
            </a:r>
            <a:r>
              <a:rPr lang="en-US" sz="3600" b="1" dirty="0">
                <a:solidFill>
                  <a:srgbClr val="0070C0"/>
                </a:solidFill>
              </a:rPr>
              <a:t> </a:t>
            </a:r>
            <a:r>
              <a:rPr lang="en-US" sz="3600" b="1" dirty="0" err="1">
                <a:solidFill>
                  <a:srgbClr val="0070C0"/>
                </a:solidFill>
              </a:rPr>
              <a:t>ngôn</a:t>
            </a:r>
            <a:r>
              <a:rPr lang="en-US" sz="3600" b="1" dirty="0">
                <a:solidFill>
                  <a:srgbClr val="0070C0"/>
                </a:solidFill>
              </a:rPr>
              <a:t> </a:t>
            </a:r>
            <a:r>
              <a:rPr lang="en-US" sz="3600" b="1" dirty="0" err="1">
                <a:solidFill>
                  <a:srgbClr val="0070C0"/>
                </a:solidFill>
              </a:rPr>
              <a:t>ngữ</a:t>
            </a:r>
            <a:r>
              <a:rPr lang="en-US" sz="3600" b="1" dirty="0">
                <a:solidFill>
                  <a:srgbClr val="0070C0"/>
                </a:solidFill>
              </a:rPr>
              <a:t> </a:t>
            </a:r>
            <a:r>
              <a:rPr lang="en-US" sz="3600" b="1" dirty="0" err="1">
                <a:solidFill>
                  <a:srgbClr val="0070C0"/>
                </a:solidFill>
              </a:rPr>
              <a:t>tự</a:t>
            </a:r>
            <a:r>
              <a:rPr lang="en-US" sz="3600" b="1" dirty="0">
                <a:solidFill>
                  <a:srgbClr val="0070C0"/>
                </a:solidFill>
              </a:rPr>
              <a:t> </a:t>
            </a:r>
            <a:r>
              <a:rPr lang="en-US" sz="3600" b="1" dirty="0" err="1">
                <a:solidFill>
                  <a:srgbClr val="0070C0"/>
                </a:solidFill>
              </a:rPr>
              <a:t>nhiên</a:t>
            </a:r>
            <a:r>
              <a:rPr lang="en-US" sz="3600" b="1" dirty="0">
                <a:solidFill>
                  <a:srgbClr val="0070C0"/>
                </a:solidFill>
              </a:rPr>
              <a:t> (Natural Language Processing)</a:t>
            </a:r>
            <a:endParaRPr lang="vi-VN" sz="36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1653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4E1EC3-D4F8-DB20-FC05-1D5EA86D8E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2.3: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thuật</a:t>
            </a:r>
            <a:r>
              <a:rPr lang="en-US" dirty="0"/>
              <a:t> </a:t>
            </a:r>
            <a:r>
              <a:rPr lang="en-US" dirty="0" err="1"/>
              <a:t>ngữ</a:t>
            </a:r>
            <a:r>
              <a:rPr lang="en-US" dirty="0"/>
              <a:t> </a:t>
            </a:r>
            <a:r>
              <a:rPr lang="en-US" dirty="0" err="1"/>
              <a:t>quan</a:t>
            </a:r>
            <a:r>
              <a:rPr lang="en-US" dirty="0"/>
              <a:t> </a:t>
            </a:r>
            <a:r>
              <a:rPr lang="en-US" dirty="0" err="1"/>
              <a:t>trọng</a:t>
            </a:r>
            <a:endParaRPr lang="vi-V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78E903-D749-A19E-8447-BD7A5CC379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/>
              <a:t>GVHD: TS.</a:t>
            </a:r>
            <a:r>
              <a:rPr lang="en-US"/>
              <a:t>Hà Thị Kim Duyên</a:t>
            </a:r>
            <a:endParaRPr lang="vi-VN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3364C2-1919-2593-0429-F80422E73C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err="1"/>
              <a:t>Báo</a:t>
            </a:r>
            <a:r>
              <a:rPr lang="en-US" dirty="0"/>
              <a:t> </a:t>
            </a:r>
            <a:r>
              <a:rPr lang="en-US" dirty="0" err="1"/>
              <a:t>cáo</a:t>
            </a:r>
            <a:r>
              <a:rPr lang="en-US" dirty="0"/>
              <a:t> NCKH</a:t>
            </a:r>
            <a:endParaRPr lang="vi-V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379CCF-1379-59A4-0A45-3D7AE3FA71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BD026-7D4D-44F4-9F93-DB68976F7553}" type="slidenum">
              <a:rPr lang="vi-VN" smtClean="0"/>
              <a:pPr/>
              <a:t>10</a:t>
            </a:fld>
            <a:endParaRPr lang="vi-V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06BCAA5-93DC-201F-29E2-5A3D1A1E273E}"/>
              </a:ext>
            </a:extLst>
          </p:cNvPr>
          <p:cNvSpPr txBox="1"/>
          <p:nvPr/>
        </p:nvSpPr>
        <p:spPr>
          <a:xfrm>
            <a:off x="648003" y="1163476"/>
            <a:ext cx="11340797" cy="50119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indent="290513" algn="just">
              <a:lnSpc>
                <a:spcPct val="150000"/>
              </a:lnSpc>
              <a:buFont typeface="Times New Roman" panose="02020603050405020304" pitchFamily="18" charset="0"/>
              <a:buChar char="-"/>
            </a:pPr>
            <a:r>
              <a:rPr lang="en-US" sz="2400" spc="2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Intent: ý </a:t>
            </a:r>
            <a:r>
              <a:rPr lang="en-US" sz="2400" spc="2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định</a:t>
            </a:r>
            <a:r>
              <a:rPr lang="en-US" sz="2400" spc="2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spc="2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trong</a:t>
            </a:r>
            <a:r>
              <a:rPr lang="en-US" sz="2400" spc="2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spc="2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mỗi</a:t>
            </a:r>
            <a:r>
              <a:rPr lang="en-US" sz="2400" spc="2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spc="2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câu</a:t>
            </a:r>
            <a:r>
              <a:rPr lang="en-US" sz="2400" spc="2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spc="2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nói</a:t>
            </a:r>
            <a:r>
              <a:rPr lang="en-US" sz="2400" spc="2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spc="2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lang="en-US" sz="2400" spc="2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spc="2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người</a:t>
            </a:r>
            <a:r>
              <a:rPr lang="en-US" sz="2400" spc="2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spc="2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dùng</a:t>
            </a:r>
            <a:r>
              <a:rPr lang="en-US" sz="2400" spc="2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lvl="0" indent="290513" algn="just">
              <a:lnSpc>
                <a:spcPct val="150000"/>
              </a:lnSpc>
              <a:buFont typeface="Times New Roman" panose="02020603050405020304" pitchFamily="18" charset="0"/>
              <a:buChar char="-"/>
            </a:pPr>
            <a:r>
              <a:rPr lang="en-US" sz="2400" spc="2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Entity: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ác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thông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tin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thể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trích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xuất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trong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câu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nói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người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dùng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vi-VN" sz="24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 indent="290513" algn="just">
              <a:lnSpc>
                <a:spcPct val="150000"/>
              </a:lnSpc>
              <a:buFont typeface="Times New Roman" panose="02020603050405020304" pitchFamily="18" charset="0"/>
              <a:buChar char="-"/>
            </a:pP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Slot: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đối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tượng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để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ánh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xạ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giá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trị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trường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trong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Database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với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với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thông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tin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mà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người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dùng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cung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cấp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vi-VN" sz="24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 indent="290513" algn="just">
              <a:lnSpc>
                <a:spcPct val="150000"/>
              </a:lnSpc>
              <a:buFont typeface="Times New Roman" panose="02020603050405020304" pitchFamily="18" charset="0"/>
              <a:buChar char="-"/>
            </a:pP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Action: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là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hành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động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mà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Chatbot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thể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làm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thể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hiện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khả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năng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Chatbot.</a:t>
            </a:r>
            <a:endParaRPr lang="vi-VN" sz="24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 indent="290513" algn="just">
              <a:lnSpc>
                <a:spcPct val="150000"/>
              </a:lnSpc>
              <a:buFont typeface="Times New Roman" panose="02020603050405020304" pitchFamily="18" charset="0"/>
              <a:buChar char="-"/>
            </a:pP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Domain: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là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một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tập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intents, entities, slots, actions. </a:t>
            </a:r>
          </a:p>
          <a:p>
            <a:pPr lvl="0" indent="290513" algn="just">
              <a:lnSpc>
                <a:spcPct val="150000"/>
              </a:lnSpc>
              <a:buFont typeface="Times New Roman" panose="02020603050405020304" pitchFamily="18" charset="0"/>
              <a:buChar char="-"/>
            </a:pP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Tracker Store: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là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cơ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sở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dữ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liệu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để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lưu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trữ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lịch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sử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cuộc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hội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thoại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Chatbot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với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người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dùng</a:t>
            </a:r>
            <a:endParaRPr lang="vi-VN" sz="24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 indent="290513" algn="just">
              <a:lnSpc>
                <a:spcPct val="150000"/>
              </a:lnSpc>
              <a:spcAft>
                <a:spcPts val="800"/>
              </a:spcAft>
              <a:buFont typeface="Times New Roman" panose="02020603050405020304" pitchFamily="18" charset="0"/>
              <a:buChar char="-"/>
            </a:pP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Knowledge DB: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là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cơ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sở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dữ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liệu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lưu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trữ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tri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thức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Chatbot.</a:t>
            </a:r>
            <a:endParaRPr lang="vi-VN" sz="24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25531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0C882-672F-9F0E-83AC-45187E810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2.4: </a:t>
            </a:r>
            <a:r>
              <a:rPr lang="en-US" dirty="0" err="1"/>
              <a:t>Kiến</a:t>
            </a:r>
            <a:r>
              <a:rPr lang="en-US" dirty="0"/>
              <a:t> </a:t>
            </a:r>
            <a:r>
              <a:rPr lang="en-US" dirty="0" err="1"/>
              <a:t>trúc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endParaRPr lang="vi-V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F40EC4-B5D2-08C3-457F-48BE1C0896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/>
              <a:t>GVHD: TS.</a:t>
            </a:r>
            <a:r>
              <a:rPr lang="en-US"/>
              <a:t>Hà Thị Kim Duyên</a:t>
            </a:r>
            <a:endParaRPr lang="vi-VN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E6AAAC-65AF-7E04-7FFA-D61C5163C7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50331"/>
            <a:ext cx="3055620" cy="364807"/>
          </a:xfrm>
        </p:spPr>
        <p:txBody>
          <a:bodyPr/>
          <a:lstStyle/>
          <a:p>
            <a:r>
              <a:rPr lang="en-US" dirty="0" err="1"/>
              <a:t>Báo</a:t>
            </a:r>
            <a:r>
              <a:rPr lang="en-US" dirty="0"/>
              <a:t> </a:t>
            </a:r>
            <a:r>
              <a:rPr lang="en-US" dirty="0" err="1"/>
              <a:t>cáo</a:t>
            </a:r>
            <a:r>
              <a:rPr lang="en-US" dirty="0"/>
              <a:t> NCKH</a:t>
            </a:r>
            <a:endParaRPr lang="vi-V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AAC7FE-20D6-ED41-A970-34ABB8260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BD026-7D4D-44F4-9F93-DB68976F7553}" type="slidenum">
              <a:rPr lang="vi-VN" smtClean="0"/>
              <a:pPr/>
              <a:t>11</a:t>
            </a:fld>
            <a:endParaRPr lang="vi-VN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C4766E3-D514-C0EF-311F-BBB3880F86A5}"/>
              </a:ext>
            </a:extLst>
          </p:cNvPr>
          <p:cNvGrpSpPr/>
          <p:nvPr/>
        </p:nvGrpSpPr>
        <p:grpSpPr>
          <a:xfrm>
            <a:off x="838200" y="1514793"/>
            <a:ext cx="10687897" cy="4628745"/>
            <a:chOff x="838200" y="1514793"/>
            <a:chExt cx="10687897" cy="4628745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D4F7D41-B818-96B2-EBD5-A7773657B09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200" y="1514793"/>
              <a:ext cx="10687897" cy="414094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9A3052F-C2CA-B5F9-0B5A-E50D20DB01C2}"/>
                </a:ext>
              </a:extLst>
            </p:cNvPr>
            <p:cNvSpPr txBox="1"/>
            <p:nvPr/>
          </p:nvSpPr>
          <p:spPr>
            <a:xfrm>
              <a:off x="3260182" y="5681873"/>
              <a:ext cx="612933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vi-VN"/>
              </a:defPPr>
              <a:lvl1pPr>
                <a:defRPr sz="2400" i="1"/>
              </a:lvl1pPr>
            </a:lstStyle>
            <a:p>
              <a:r>
                <a:rPr lang="en-US" dirty="0" err="1"/>
                <a:t>Kiến</a:t>
              </a:r>
              <a:r>
                <a:rPr lang="en-US" dirty="0"/>
                <a:t> </a:t>
              </a:r>
              <a:r>
                <a:rPr lang="en-US" dirty="0" err="1"/>
                <a:t>trúc</a:t>
              </a:r>
              <a:r>
                <a:rPr lang="en-US" dirty="0"/>
                <a:t> </a:t>
              </a:r>
              <a:r>
                <a:rPr lang="en-US" dirty="0" err="1"/>
                <a:t>của</a:t>
              </a:r>
              <a:r>
                <a:rPr lang="en-US" dirty="0"/>
                <a:t> </a:t>
              </a:r>
              <a:r>
                <a:rPr lang="en-US" dirty="0" err="1"/>
                <a:t>hệ</a:t>
              </a:r>
              <a:r>
                <a:rPr lang="en-US" dirty="0"/>
                <a:t> </a:t>
              </a:r>
              <a:r>
                <a:rPr lang="en-US" dirty="0" err="1"/>
                <a:t>thống</a:t>
              </a:r>
              <a:r>
                <a:rPr lang="en-US" dirty="0"/>
                <a:t> </a:t>
              </a:r>
              <a:r>
                <a:rPr lang="en-US" dirty="0" err="1"/>
                <a:t>IVASTChatbot</a:t>
              </a:r>
              <a:endParaRPr lang="vi-VN" dirty="0"/>
            </a:p>
          </p:txBody>
        </p:sp>
      </p:grpSp>
    </p:spTree>
    <p:extLst>
      <p:ext uri="{BB962C8B-B14F-4D97-AF65-F5344CB8AC3E}">
        <p14:creationId xmlns:p14="http://schemas.microsoft.com/office/powerpoint/2010/main" val="14918660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B8FEBF-C1A6-1E80-1BBB-1CF909999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2.5.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quá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hiện</a:t>
            </a:r>
            <a:endParaRPr lang="vi-V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C286B2-AFA8-0635-8FD0-1DF623A561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/>
              <a:t>GVHD: TS.</a:t>
            </a:r>
            <a:r>
              <a:rPr lang="en-US"/>
              <a:t>Hà Thị Kim Duyên</a:t>
            </a:r>
            <a:endParaRPr lang="vi-VN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11F019-5062-DC6C-54A3-80A1BF6096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err="1"/>
              <a:t>Báo</a:t>
            </a:r>
            <a:r>
              <a:rPr lang="en-US" dirty="0"/>
              <a:t> </a:t>
            </a:r>
            <a:r>
              <a:rPr lang="en-US" dirty="0" err="1"/>
              <a:t>cáo</a:t>
            </a:r>
            <a:r>
              <a:rPr lang="en-US" dirty="0"/>
              <a:t> NCKH</a:t>
            </a:r>
            <a:endParaRPr lang="vi-V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7FCB61-4406-C966-5A4E-9F6BFBA7E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BD026-7D4D-44F4-9F93-DB68976F7553}" type="slidenum">
              <a:rPr lang="vi-VN" smtClean="0"/>
              <a:pPr/>
              <a:t>12</a:t>
            </a:fld>
            <a:endParaRPr lang="vi-VN" dirty="0"/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42784FEB-1056-BBEE-481A-53D832128B7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52014298"/>
              </p:ext>
            </p:extLst>
          </p:nvPr>
        </p:nvGraphicFramePr>
        <p:xfrm>
          <a:off x="537027" y="1407886"/>
          <a:ext cx="10987315" cy="47885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0612468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8DA21-9AAB-4E10-9C62-80CC54A58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2.5.1. </a:t>
            </a:r>
            <a:r>
              <a:rPr lang="en-US" dirty="0" err="1"/>
              <a:t>Xác</a:t>
            </a:r>
            <a:r>
              <a:rPr lang="en-US" dirty="0"/>
              <a:t> </a:t>
            </a:r>
            <a:r>
              <a:rPr lang="en-US" dirty="0" err="1"/>
              <a:t>định</a:t>
            </a:r>
            <a:r>
              <a:rPr lang="en-US" dirty="0"/>
              <a:t> ý </a:t>
            </a:r>
            <a:r>
              <a:rPr lang="en-US" dirty="0" err="1"/>
              <a:t>định</a:t>
            </a:r>
            <a:r>
              <a:rPr lang="en-US" dirty="0"/>
              <a:t> intent</a:t>
            </a:r>
            <a:endParaRPr lang="vi-V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6F0BBB-0A9A-4ED6-8A6E-CABE7F716F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err="1"/>
              <a:t>Báo</a:t>
            </a:r>
            <a:r>
              <a:rPr lang="en-US" dirty="0"/>
              <a:t> </a:t>
            </a:r>
            <a:r>
              <a:rPr lang="en-US" dirty="0" err="1"/>
              <a:t>cáo</a:t>
            </a:r>
            <a:r>
              <a:rPr lang="en-US" dirty="0"/>
              <a:t> NCKH</a:t>
            </a:r>
            <a:endParaRPr lang="vi-V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1C1B62-3548-4041-AEF3-0B9384DCD2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32949" y="6446074"/>
            <a:ext cx="4583430" cy="364807"/>
          </a:xfrm>
        </p:spPr>
        <p:txBody>
          <a:bodyPr/>
          <a:lstStyle/>
          <a:p>
            <a:r>
              <a:rPr lang="vi-VN" dirty="0"/>
              <a:t>GVHD: TS.</a:t>
            </a:r>
            <a:r>
              <a:rPr lang="en-US" dirty="0" err="1"/>
              <a:t>Hà</a:t>
            </a:r>
            <a:r>
              <a:rPr lang="en-US" dirty="0"/>
              <a:t> </a:t>
            </a:r>
            <a:r>
              <a:rPr lang="en-US" dirty="0" err="1"/>
              <a:t>Thị</a:t>
            </a:r>
            <a:r>
              <a:rPr lang="en-US" dirty="0"/>
              <a:t> Kim </a:t>
            </a:r>
            <a:r>
              <a:rPr lang="en-US" dirty="0" err="1"/>
              <a:t>Duyên</a:t>
            </a:r>
            <a:endParaRPr lang="vi-V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13F0CA-01C6-4104-B045-AB08E5E69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287314" y="6463508"/>
            <a:ext cx="2756535" cy="364807"/>
          </a:xfrm>
        </p:spPr>
        <p:txBody>
          <a:bodyPr/>
          <a:lstStyle/>
          <a:p>
            <a:fld id="{416BD026-7D4D-44F4-9F93-DB68976F7553}" type="slidenum">
              <a:rPr lang="vi-VN" smtClean="0"/>
              <a:t>13</a:t>
            </a:fld>
            <a:endParaRPr lang="vi-VN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983A4B1-732C-38B2-1D74-155AC82F22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588" y="1429516"/>
            <a:ext cx="10902823" cy="417541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EB2BCA4-8185-6CC4-ABED-9D97D5098E66}"/>
              </a:ext>
            </a:extLst>
          </p:cNvPr>
          <p:cNvSpPr txBox="1"/>
          <p:nvPr/>
        </p:nvSpPr>
        <p:spPr>
          <a:xfrm>
            <a:off x="3260182" y="5681873"/>
            <a:ext cx="61293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vi-VN"/>
            </a:defPPr>
            <a:lvl1pPr>
              <a:defRPr sz="2400" i="1"/>
            </a:lvl1pPr>
          </a:lstStyle>
          <a:p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xác</a:t>
            </a:r>
            <a:r>
              <a:rPr lang="en-US" dirty="0"/>
              <a:t> </a:t>
            </a:r>
            <a:r>
              <a:rPr lang="en-US" dirty="0" err="1"/>
              <a:t>định</a:t>
            </a:r>
            <a:r>
              <a:rPr lang="en-US" dirty="0"/>
              <a:t> ý </a:t>
            </a: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người</a:t>
            </a: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1778653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4BC928-1617-49F3-AF0B-50912EB054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2.5.2. </a:t>
            </a:r>
            <a:r>
              <a:rPr lang="en-US" dirty="0" err="1"/>
              <a:t>Trích</a:t>
            </a:r>
            <a:r>
              <a:rPr lang="en-US" dirty="0"/>
              <a:t> </a:t>
            </a:r>
            <a:r>
              <a:rPr lang="en-US" dirty="0" err="1"/>
              <a:t>xuất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NER</a:t>
            </a:r>
            <a:endParaRPr lang="vi-V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7FE4E6-8C84-423B-A4BF-4EBC0E6CE4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err="1"/>
              <a:t>Báo</a:t>
            </a:r>
            <a:r>
              <a:rPr lang="en-US" dirty="0"/>
              <a:t> </a:t>
            </a:r>
            <a:r>
              <a:rPr lang="en-US" dirty="0" err="1"/>
              <a:t>cáo</a:t>
            </a:r>
            <a:r>
              <a:rPr lang="en-US" dirty="0"/>
              <a:t> NCKH</a:t>
            </a:r>
            <a:endParaRPr lang="vi-V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6A5237-D246-45F4-9A95-2B0675D643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dirty="0"/>
              <a:t>TS.</a:t>
            </a:r>
            <a:r>
              <a:rPr lang="en-US" dirty="0" err="1"/>
              <a:t>Hà</a:t>
            </a:r>
            <a:r>
              <a:rPr lang="en-US" dirty="0"/>
              <a:t> </a:t>
            </a:r>
            <a:r>
              <a:rPr lang="en-US" dirty="0" err="1"/>
              <a:t>Thị</a:t>
            </a:r>
            <a:r>
              <a:rPr lang="en-US" dirty="0"/>
              <a:t> Kim </a:t>
            </a:r>
            <a:r>
              <a:rPr lang="en-US" dirty="0" err="1"/>
              <a:t>Duyên</a:t>
            </a:r>
            <a:endParaRPr lang="vi-V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24688F-021A-4F9D-991E-CA3B101E4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BD026-7D4D-44F4-9F93-DB68976F7553}" type="slidenum">
              <a:rPr lang="vi-VN" smtClean="0"/>
              <a:t>14</a:t>
            </a:fld>
            <a:endParaRPr lang="vi-V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F182E38-3C5D-76C0-8E8F-E452A3443A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330" y="1344749"/>
            <a:ext cx="10379339" cy="416850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206ED2C-A881-C586-550D-5A5C863BA277}"/>
              </a:ext>
            </a:extLst>
          </p:cNvPr>
          <p:cNvSpPr txBox="1"/>
          <p:nvPr/>
        </p:nvSpPr>
        <p:spPr>
          <a:xfrm>
            <a:off x="3645695" y="5463690"/>
            <a:ext cx="61293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vi-VN"/>
            </a:defPPr>
            <a:lvl1pPr>
              <a:defRPr sz="2400" i="1"/>
            </a:lvl1pPr>
          </a:lstStyle>
          <a:p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xác</a:t>
            </a:r>
            <a:r>
              <a:rPr lang="en-US" dirty="0"/>
              <a:t> </a:t>
            </a:r>
            <a:r>
              <a:rPr lang="en-US" dirty="0" err="1"/>
              <a:t>định</a:t>
            </a:r>
            <a:r>
              <a:rPr lang="en-US" dirty="0"/>
              <a:t> ý </a:t>
            </a: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người</a:t>
            </a: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803827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AA6E6-309C-4518-8E8E-65998B75A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2.5.3. </a:t>
            </a:r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hội</a:t>
            </a:r>
            <a:r>
              <a:rPr lang="en-US" dirty="0"/>
              <a:t> </a:t>
            </a:r>
            <a:r>
              <a:rPr lang="en-US" dirty="0" err="1"/>
              <a:t>thoại</a:t>
            </a:r>
            <a:r>
              <a:rPr lang="en-US" dirty="0"/>
              <a:t> DM</a:t>
            </a:r>
            <a:endParaRPr lang="vi-V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676842-6BCE-4DA1-BDDE-C212409148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err="1"/>
              <a:t>Báo</a:t>
            </a:r>
            <a:r>
              <a:rPr lang="en-US" dirty="0"/>
              <a:t> </a:t>
            </a:r>
            <a:r>
              <a:rPr lang="en-US" dirty="0" err="1"/>
              <a:t>cáo</a:t>
            </a:r>
            <a:r>
              <a:rPr lang="en-US" dirty="0"/>
              <a:t> NCKH</a:t>
            </a:r>
            <a:endParaRPr lang="vi-V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1B2047-E6F3-40F5-B39A-65A8D8729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dirty="0"/>
              <a:t>TS.</a:t>
            </a:r>
            <a:r>
              <a:rPr lang="en-US" dirty="0" err="1"/>
              <a:t>Hà</a:t>
            </a:r>
            <a:r>
              <a:rPr lang="en-US" dirty="0"/>
              <a:t> </a:t>
            </a:r>
            <a:r>
              <a:rPr lang="en-US" dirty="0" err="1"/>
              <a:t>Thị</a:t>
            </a:r>
            <a:r>
              <a:rPr lang="en-US" dirty="0"/>
              <a:t> Kim </a:t>
            </a:r>
            <a:r>
              <a:rPr lang="en-US" dirty="0" err="1"/>
              <a:t>Duyên</a:t>
            </a:r>
            <a:endParaRPr lang="vi-V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9884E1-6A07-40BD-8FAD-3F8DD6E4A2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BD026-7D4D-44F4-9F93-DB68976F7553}" type="slidenum">
              <a:rPr lang="vi-VN" smtClean="0"/>
              <a:t>15</a:t>
            </a:fld>
            <a:endParaRPr lang="vi-VN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C1A1998-181A-B140-0EE3-6E6D3D7675D8}"/>
              </a:ext>
            </a:extLst>
          </p:cNvPr>
          <p:cNvGrpSpPr/>
          <p:nvPr/>
        </p:nvGrpSpPr>
        <p:grpSpPr>
          <a:xfrm>
            <a:off x="1393768" y="1340997"/>
            <a:ext cx="9404463" cy="4696659"/>
            <a:chOff x="1393768" y="1340997"/>
            <a:chExt cx="9404463" cy="4696659"/>
          </a:xfrm>
        </p:grpSpPr>
        <p:pic>
          <p:nvPicPr>
            <p:cNvPr id="7" name="Picture 6" descr="Diagram&#10;&#10;Description automatically generated">
              <a:extLst>
                <a:ext uri="{FF2B5EF4-FFF2-40B4-BE49-F238E27FC236}">
                  <a16:creationId xmlns:a16="http://schemas.microsoft.com/office/drawing/2014/main" id="{E162FB7D-F192-9F0F-2BC8-8C9C47105D8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3768" y="1340997"/>
              <a:ext cx="9404463" cy="4442594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26F6860-D07D-78E7-A090-8538C23E083D}"/>
                </a:ext>
              </a:extLst>
            </p:cNvPr>
            <p:cNvSpPr txBox="1"/>
            <p:nvPr/>
          </p:nvSpPr>
          <p:spPr>
            <a:xfrm>
              <a:off x="4038493" y="5575991"/>
              <a:ext cx="612933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vi-VN"/>
              </a:defPPr>
              <a:lvl1pPr>
                <a:defRPr sz="2400" i="1"/>
              </a:lvl1pPr>
            </a:lstStyle>
            <a:p>
              <a:r>
                <a:rPr lang="en-US" dirty="0" err="1"/>
                <a:t>Ví</a:t>
              </a:r>
              <a:r>
                <a:rPr lang="en-US" dirty="0"/>
                <a:t> </a:t>
              </a:r>
              <a:r>
                <a:rPr lang="en-US" dirty="0" err="1"/>
                <a:t>dụ</a:t>
              </a:r>
              <a:r>
                <a:rPr lang="en-US" dirty="0"/>
                <a:t> </a:t>
              </a:r>
              <a:r>
                <a:rPr lang="en-US" dirty="0" err="1"/>
                <a:t>về</a:t>
              </a:r>
              <a:r>
                <a:rPr lang="en-US" dirty="0"/>
                <a:t> </a:t>
              </a:r>
              <a:r>
                <a:rPr lang="en-US" dirty="0" err="1"/>
                <a:t>quản</a:t>
              </a:r>
              <a:r>
                <a:rPr lang="en-US" dirty="0"/>
                <a:t> </a:t>
              </a:r>
              <a:r>
                <a:rPr lang="en-US" dirty="0" err="1"/>
                <a:t>lý</a:t>
              </a:r>
              <a:r>
                <a:rPr lang="en-US" dirty="0"/>
                <a:t> </a:t>
              </a:r>
              <a:r>
                <a:rPr lang="en-US" dirty="0" err="1"/>
                <a:t>hội</a:t>
              </a:r>
              <a:r>
                <a:rPr lang="en-US" dirty="0"/>
                <a:t> </a:t>
              </a:r>
              <a:r>
                <a:rPr lang="en-US" dirty="0" err="1"/>
                <a:t>thoại</a:t>
              </a:r>
              <a:endParaRPr lang="vi-VN" dirty="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E199340-32BB-AE4B-5062-A1BE09AAA435}"/>
              </a:ext>
            </a:extLst>
          </p:cNvPr>
          <p:cNvGrpSpPr/>
          <p:nvPr/>
        </p:nvGrpSpPr>
        <p:grpSpPr>
          <a:xfrm>
            <a:off x="1707767" y="1163476"/>
            <a:ext cx="8776463" cy="4977604"/>
            <a:chOff x="566948" y="1207703"/>
            <a:chExt cx="8776463" cy="4977604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FCDD64ED-4A8F-3E7E-7B1E-70A9347BED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6948" y="1207703"/>
              <a:ext cx="8458519" cy="43294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EFAA1B6-A0BF-3BE4-117B-C74C1CC4C63C}"/>
                </a:ext>
              </a:extLst>
            </p:cNvPr>
            <p:cNvSpPr txBox="1"/>
            <p:nvPr/>
          </p:nvSpPr>
          <p:spPr>
            <a:xfrm>
              <a:off x="1234440" y="5723642"/>
              <a:ext cx="81089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vi-VN"/>
              </a:defPPr>
              <a:lvl1pPr>
                <a:defRPr sz="2400" i="1"/>
              </a:lvl1pPr>
            </a:lstStyle>
            <a:p>
              <a:r>
                <a:rPr lang="en-US" dirty="0" err="1"/>
                <a:t>Mô</a:t>
              </a:r>
              <a:r>
                <a:rPr lang="en-US" dirty="0"/>
                <a:t> </a:t>
              </a:r>
              <a:r>
                <a:rPr lang="en-US" dirty="0" err="1"/>
                <a:t>hình</a:t>
              </a:r>
              <a:r>
                <a:rPr lang="en-US" dirty="0"/>
                <a:t> </a:t>
              </a:r>
              <a:r>
                <a:rPr lang="en-US" dirty="0" err="1"/>
                <a:t>máy</a:t>
              </a:r>
              <a:r>
                <a:rPr lang="en-US" dirty="0"/>
                <a:t> </a:t>
              </a:r>
              <a:r>
                <a:rPr lang="en-US" dirty="0" err="1"/>
                <a:t>trạng</a:t>
              </a:r>
              <a:r>
                <a:rPr lang="en-US" dirty="0"/>
                <a:t> </a:t>
              </a:r>
              <a:r>
                <a:rPr lang="en-US" dirty="0" err="1"/>
                <a:t>thái</a:t>
              </a:r>
              <a:r>
                <a:rPr lang="en-US" dirty="0"/>
                <a:t> </a:t>
              </a:r>
              <a:r>
                <a:rPr lang="en-US" dirty="0" err="1"/>
                <a:t>hữu</a:t>
              </a:r>
              <a:r>
                <a:rPr lang="en-US" dirty="0"/>
                <a:t> </a:t>
              </a:r>
              <a:r>
                <a:rPr lang="en-US" dirty="0" err="1"/>
                <a:t>hạn</a:t>
              </a:r>
              <a:r>
                <a:rPr lang="en-US" dirty="0"/>
                <a:t> (Finite-State Machine)</a:t>
              </a:r>
              <a:endParaRPr lang="vi-VN" dirty="0"/>
            </a:p>
          </p:txBody>
        </p:sp>
      </p:grpSp>
    </p:spTree>
    <p:extLst>
      <p:ext uri="{BB962C8B-B14F-4D97-AF65-F5344CB8AC3E}">
        <p14:creationId xmlns:p14="http://schemas.microsoft.com/office/powerpoint/2010/main" val="2128744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769890-ABB6-1A70-BC6E-BAFB0C322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2.5.4. </a:t>
            </a: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sinh</a:t>
            </a:r>
            <a:r>
              <a:rPr lang="en-US" dirty="0"/>
              <a:t> </a:t>
            </a:r>
            <a:r>
              <a:rPr lang="en-US" dirty="0" err="1"/>
              <a:t>hội</a:t>
            </a:r>
            <a:r>
              <a:rPr lang="en-US" dirty="0"/>
              <a:t> </a:t>
            </a:r>
            <a:r>
              <a:rPr lang="en-US" dirty="0" err="1"/>
              <a:t>thoại</a:t>
            </a:r>
            <a:r>
              <a:rPr lang="en-US" dirty="0"/>
              <a:t> NLG</a:t>
            </a:r>
            <a:endParaRPr lang="vi-V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A72A01-DD96-8C6A-B545-B0D456C7AB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/>
              <a:t>GVHD: TS.</a:t>
            </a:r>
            <a:r>
              <a:rPr lang="en-US"/>
              <a:t>Hà Thị Kim Duyên</a:t>
            </a:r>
            <a:endParaRPr lang="vi-VN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887FC4-AFF5-A69C-4F8F-8127623C84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50331"/>
            <a:ext cx="3055620" cy="364807"/>
          </a:xfrm>
        </p:spPr>
        <p:txBody>
          <a:bodyPr/>
          <a:lstStyle/>
          <a:p>
            <a:r>
              <a:rPr lang="en-US" dirty="0" err="1"/>
              <a:t>Báo</a:t>
            </a:r>
            <a:r>
              <a:rPr lang="en-US" dirty="0"/>
              <a:t> </a:t>
            </a:r>
            <a:r>
              <a:rPr lang="en-US" dirty="0" err="1"/>
              <a:t>cáo</a:t>
            </a:r>
            <a:r>
              <a:rPr lang="en-US" dirty="0"/>
              <a:t> NCKH</a:t>
            </a:r>
            <a:endParaRPr lang="vi-V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C39081-545B-4E17-5161-8A8F99ECFD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BD026-7D4D-44F4-9F93-DB68976F7553}" type="slidenum">
              <a:rPr lang="vi-VN" smtClean="0"/>
              <a:pPr/>
              <a:t>16</a:t>
            </a:fld>
            <a:endParaRPr lang="vi-V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D3B1FD-8310-E1F6-B443-72B4EEE49500}"/>
              </a:ext>
            </a:extLst>
          </p:cNvPr>
          <p:cNvSpPr txBox="1"/>
          <p:nvPr/>
        </p:nvSpPr>
        <p:spPr>
          <a:xfrm>
            <a:off x="598646" y="4297705"/>
            <a:ext cx="9056189" cy="156966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>
            <a:spAutoFit/>
          </a:bodyPr>
          <a:lstStyle>
            <a:defPPr>
              <a:defRPr lang="vi-VN"/>
            </a:defPPr>
            <a:lvl1pPr indent="461963" algn="just">
              <a:buFontTx/>
              <a:buChar char="-"/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sz="2400" dirty="0" err="1"/>
              <a:t>TEDpolicy</a:t>
            </a:r>
            <a:r>
              <a:rPr lang="en-US" sz="2400" dirty="0"/>
              <a:t> – machine learning</a:t>
            </a:r>
          </a:p>
          <a:p>
            <a:r>
              <a:rPr lang="en-US" sz="2400" dirty="0"/>
              <a:t>NLP </a:t>
            </a:r>
            <a:r>
              <a:rPr lang="en-US" sz="2400" dirty="0" err="1"/>
              <a:t>dựa</a:t>
            </a:r>
            <a:r>
              <a:rPr lang="en-US" sz="2400" dirty="0"/>
              <a:t> </a:t>
            </a:r>
            <a:r>
              <a:rPr lang="en-US" sz="2400" dirty="0" err="1"/>
              <a:t>trên</a:t>
            </a:r>
            <a:r>
              <a:rPr lang="en-US" sz="2400" dirty="0"/>
              <a:t> </a:t>
            </a:r>
            <a:r>
              <a:rPr lang="en-US" sz="2400" dirty="0" err="1"/>
              <a:t>nguyên</a:t>
            </a:r>
            <a:r>
              <a:rPr lang="en-US" sz="2400" dirty="0"/>
              <a:t> </a:t>
            </a:r>
            <a:r>
              <a:rPr lang="en-US" sz="2400" dirty="0" err="1"/>
              <a:t>tắc</a:t>
            </a:r>
            <a:r>
              <a:rPr lang="en-US" sz="2400" dirty="0"/>
              <a:t> Rule-Policy.</a:t>
            </a:r>
          </a:p>
          <a:p>
            <a:pPr indent="0">
              <a:buNone/>
            </a:pPr>
            <a:r>
              <a:rPr lang="en-US" sz="2400" dirty="0"/>
              <a:t>	-  </a:t>
            </a:r>
            <a:r>
              <a:rPr lang="en-US" sz="2400" dirty="0" err="1"/>
              <a:t>Bắt</a:t>
            </a:r>
            <a:r>
              <a:rPr lang="en-US" sz="2400" dirty="0"/>
              <a:t> </a:t>
            </a:r>
            <a:r>
              <a:rPr lang="en-US" sz="2400" dirty="0" err="1"/>
              <a:t>đầu</a:t>
            </a:r>
            <a:r>
              <a:rPr lang="en-US" sz="2400" dirty="0"/>
              <a:t> </a:t>
            </a:r>
            <a:r>
              <a:rPr lang="en-US" sz="2400" dirty="0" err="1"/>
              <a:t>bất</a:t>
            </a:r>
            <a:r>
              <a:rPr lang="en-US" sz="2400" dirty="0"/>
              <a:t> </a:t>
            </a:r>
            <a:r>
              <a:rPr lang="en-US" sz="2400" dirty="0" err="1"/>
              <a:t>kỳ</a:t>
            </a:r>
            <a:r>
              <a:rPr lang="en-US" sz="2400" dirty="0"/>
              <a:t> </a:t>
            </a:r>
            <a:r>
              <a:rPr lang="en-US" sz="2400" dirty="0" err="1"/>
              <a:t>chỗ</a:t>
            </a:r>
            <a:r>
              <a:rPr lang="en-US" sz="2400" dirty="0"/>
              <a:t> </a:t>
            </a:r>
            <a:r>
              <a:rPr lang="en-US" sz="2400" dirty="0" err="1"/>
              <a:t>nào</a:t>
            </a:r>
            <a:r>
              <a:rPr lang="en-US" sz="2400" dirty="0"/>
              <a:t> </a:t>
            </a:r>
            <a:r>
              <a:rPr lang="en-US" sz="2400" dirty="0" err="1"/>
              <a:t>trong</a:t>
            </a:r>
            <a:r>
              <a:rPr lang="en-US" sz="2400" dirty="0"/>
              <a:t> </a:t>
            </a:r>
            <a:r>
              <a:rPr lang="en-US" sz="2400" dirty="0" err="1"/>
              <a:t>đoạn</a:t>
            </a:r>
            <a:r>
              <a:rPr lang="en-US" sz="2400" dirty="0"/>
              <a:t> </a:t>
            </a:r>
            <a:r>
              <a:rPr lang="en-US" sz="2400" dirty="0" err="1"/>
              <a:t>hội</a:t>
            </a:r>
            <a:r>
              <a:rPr lang="en-US" sz="2400" dirty="0"/>
              <a:t> </a:t>
            </a:r>
            <a:r>
              <a:rPr lang="en-US" sz="2400" dirty="0" err="1"/>
              <a:t>thoại</a:t>
            </a:r>
            <a:r>
              <a:rPr lang="en-US" sz="2400" dirty="0"/>
              <a:t>.</a:t>
            </a:r>
          </a:p>
          <a:p>
            <a:pPr indent="0">
              <a:buNone/>
            </a:pPr>
            <a:r>
              <a:rPr lang="en-US" sz="2400" dirty="0"/>
              <a:t>	-  </a:t>
            </a:r>
            <a:r>
              <a:rPr lang="en-US" sz="2400" dirty="0" err="1"/>
              <a:t>Nếu</a:t>
            </a:r>
            <a:r>
              <a:rPr lang="en-US" sz="2400" dirty="0"/>
              <a:t> </a:t>
            </a:r>
            <a:r>
              <a:rPr lang="en-US" sz="2400" dirty="0" err="1"/>
              <a:t>sảy</a:t>
            </a:r>
            <a:r>
              <a:rPr lang="en-US" sz="2400" dirty="0"/>
              <a:t> </a:t>
            </a:r>
            <a:r>
              <a:rPr lang="en-US" sz="2400" dirty="0" err="1"/>
              <a:t>ra</a:t>
            </a:r>
            <a:r>
              <a:rPr lang="en-US" sz="2400" dirty="0"/>
              <a:t> intent </a:t>
            </a:r>
            <a:r>
              <a:rPr lang="en-US" sz="2400" dirty="0" err="1"/>
              <a:t>trong</a:t>
            </a:r>
            <a:r>
              <a:rPr lang="en-US" sz="2400" dirty="0"/>
              <a:t> rule </a:t>
            </a:r>
            <a:r>
              <a:rPr lang="en-US" sz="2400" dirty="0" err="1"/>
              <a:t>thì</a:t>
            </a:r>
            <a:r>
              <a:rPr lang="en-US" sz="2400" dirty="0"/>
              <a:t> </a:t>
            </a:r>
            <a:r>
              <a:rPr lang="en-US" sz="2400" dirty="0" err="1"/>
              <a:t>sẽ</a:t>
            </a:r>
            <a:r>
              <a:rPr lang="en-US" sz="2400" dirty="0"/>
              <a:t> </a:t>
            </a:r>
            <a:r>
              <a:rPr lang="en-US" sz="2400" dirty="0" err="1"/>
              <a:t>respone</a:t>
            </a:r>
            <a:r>
              <a:rPr lang="en-US" sz="2400" dirty="0"/>
              <a:t> action </a:t>
            </a:r>
            <a:r>
              <a:rPr lang="en-US" sz="2400" dirty="0" err="1"/>
              <a:t>tương</a:t>
            </a:r>
            <a:r>
              <a:rPr lang="en-US" sz="2400" dirty="0"/>
              <a:t> </a:t>
            </a:r>
            <a:r>
              <a:rPr lang="en-US" sz="2400" dirty="0" err="1"/>
              <a:t>ứng</a:t>
            </a:r>
            <a:r>
              <a:rPr lang="en-US" sz="2400" dirty="0"/>
              <a:t>.</a:t>
            </a:r>
            <a:endParaRPr lang="vi-VN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4F6DED-9FBE-CFB5-992C-C4B0FF2FEED2}"/>
              </a:ext>
            </a:extLst>
          </p:cNvPr>
          <p:cNvSpPr txBox="1"/>
          <p:nvPr/>
        </p:nvSpPr>
        <p:spPr>
          <a:xfrm>
            <a:off x="598646" y="1652647"/>
            <a:ext cx="6710362" cy="1200329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>
            <a:spAutoFit/>
          </a:bodyPr>
          <a:lstStyle>
            <a:defPPr>
              <a:defRPr lang="vi-VN"/>
            </a:defPPr>
            <a:lvl1pPr indent="461963" algn="just">
              <a:buFontTx/>
              <a:buChar char="-"/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sz="2400" dirty="0"/>
              <a:t>NLG </a:t>
            </a:r>
            <a:r>
              <a:rPr lang="en-US" sz="2400" dirty="0" err="1"/>
              <a:t>dựa</a:t>
            </a:r>
            <a:r>
              <a:rPr lang="en-US" sz="2400" dirty="0"/>
              <a:t> </a:t>
            </a:r>
            <a:r>
              <a:rPr lang="en-US" sz="2400" dirty="0" err="1"/>
              <a:t>trên</a:t>
            </a:r>
            <a:r>
              <a:rPr lang="en-US" sz="2400" dirty="0"/>
              <a:t> </a:t>
            </a:r>
            <a:r>
              <a:rPr lang="en-US" sz="2400" dirty="0" err="1"/>
              <a:t>quy</a:t>
            </a:r>
            <a:r>
              <a:rPr lang="en-US" sz="2400" dirty="0"/>
              <a:t> </a:t>
            </a:r>
            <a:r>
              <a:rPr lang="en-US" sz="2400" dirty="0" err="1"/>
              <a:t>tắc</a:t>
            </a:r>
            <a:r>
              <a:rPr lang="en-US" sz="2400" dirty="0"/>
              <a:t> (rule - based)</a:t>
            </a:r>
          </a:p>
          <a:p>
            <a:r>
              <a:rPr lang="en-US" sz="2400" dirty="0"/>
              <a:t>NLG </a:t>
            </a:r>
            <a:r>
              <a:rPr lang="en-US" sz="2400" dirty="0" err="1"/>
              <a:t>dựa</a:t>
            </a:r>
            <a:r>
              <a:rPr lang="en-US" sz="2400" dirty="0"/>
              <a:t> </a:t>
            </a:r>
            <a:r>
              <a:rPr lang="en-US" sz="2400" dirty="0" err="1"/>
              <a:t>trên</a:t>
            </a:r>
            <a:r>
              <a:rPr lang="en-US" sz="2400" dirty="0"/>
              <a:t> </a:t>
            </a:r>
            <a:r>
              <a:rPr lang="en-US" sz="2400" dirty="0" err="1"/>
              <a:t>truy</a:t>
            </a:r>
            <a:r>
              <a:rPr lang="en-US" sz="2400" dirty="0"/>
              <a:t> </a:t>
            </a:r>
            <a:r>
              <a:rPr lang="en-US" sz="2400" dirty="0" err="1"/>
              <a:t>xuất</a:t>
            </a:r>
            <a:r>
              <a:rPr lang="en-US" sz="2400" dirty="0"/>
              <a:t> (Retrieval - based)</a:t>
            </a:r>
          </a:p>
          <a:p>
            <a:r>
              <a:rPr lang="en-US" sz="2400" dirty="0"/>
              <a:t>NLG </a:t>
            </a:r>
            <a:r>
              <a:rPr lang="en-US" sz="2400" dirty="0" err="1"/>
              <a:t>dựa</a:t>
            </a:r>
            <a:r>
              <a:rPr lang="en-US" sz="2400" dirty="0"/>
              <a:t> </a:t>
            </a:r>
            <a:r>
              <a:rPr lang="en-US" sz="2400" dirty="0" err="1"/>
              <a:t>trên</a:t>
            </a:r>
            <a:r>
              <a:rPr lang="en-US" sz="2400" dirty="0"/>
              <a:t> </a:t>
            </a:r>
            <a:r>
              <a:rPr lang="en-US" sz="2400" dirty="0" err="1"/>
              <a:t>cơ</a:t>
            </a:r>
            <a:r>
              <a:rPr lang="en-US" sz="2400" dirty="0"/>
              <a:t> </a:t>
            </a:r>
            <a:r>
              <a:rPr lang="en-US" sz="2400" dirty="0" err="1"/>
              <a:t>sở</a:t>
            </a:r>
            <a:r>
              <a:rPr lang="en-US" sz="2400" dirty="0"/>
              <a:t> </a:t>
            </a:r>
            <a:r>
              <a:rPr lang="en-US" sz="2400" dirty="0" err="1"/>
              <a:t>sáng</a:t>
            </a:r>
            <a:r>
              <a:rPr lang="en-US" sz="2400" dirty="0"/>
              <a:t> </a:t>
            </a:r>
            <a:r>
              <a:rPr lang="en-US" sz="2400" dirty="0" err="1"/>
              <a:t>tạo</a:t>
            </a:r>
            <a:r>
              <a:rPr lang="en-US" sz="2400" dirty="0"/>
              <a:t> (</a:t>
            </a:r>
            <a:r>
              <a:rPr lang="en-US" sz="2400" dirty="0" err="1"/>
              <a:t>generativebased</a:t>
            </a:r>
            <a:r>
              <a:rPr lang="en-US" sz="2400" dirty="0"/>
              <a:t>)</a:t>
            </a:r>
            <a:endParaRPr lang="vi-VN" sz="240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6765806-D42B-697C-4C9A-50DCD7278263}"/>
              </a:ext>
            </a:extLst>
          </p:cNvPr>
          <p:cNvGrpSpPr/>
          <p:nvPr/>
        </p:nvGrpSpPr>
        <p:grpSpPr>
          <a:xfrm>
            <a:off x="8142060" y="1295350"/>
            <a:ext cx="3865526" cy="2613691"/>
            <a:chOff x="8142060" y="1295350"/>
            <a:chExt cx="3865526" cy="2613691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A0CE014-1A8A-3A6D-2548-68D4C1F805E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2381" r="28148" b="48669"/>
            <a:stretch/>
          </p:blipFill>
          <p:spPr>
            <a:xfrm>
              <a:off x="8142060" y="1295350"/>
              <a:ext cx="3865526" cy="2265524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F9675AB-F77C-7715-5692-7D72B3928380}"/>
                </a:ext>
              </a:extLst>
            </p:cNvPr>
            <p:cNvSpPr txBox="1"/>
            <p:nvPr/>
          </p:nvSpPr>
          <p:spPr>
            <a:xfrm>
              <a:off x="8854665" y="3447376"/>
              <a:ext cx="24403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vi-VN"/>
              </a:defPPr>
              <a:lvl1pPr>
                <a:defRPr sz="2400" i="1"/>
              </a:lvl1pPr>
            </a:lstStyle>
            <a:p>
              <a:r>
                <a:rPr lang="en-US" dirty="0" err="1"/>
                <a:t>Mức</a:t>
              </a:r>
              <a:r>
                <a:rPr lang="en-US" dirty="0"/>
                <a:t> </a:t>
              </a:r>
              <a:r>
                <a:rPr lang="en-US" dirty="0" err="1"/>
                <a:t>độ</a:t>
              </a:r>
              <a:r>
                <a:rPr lang="en-US" dirty="0"/>
                <a:t> </a:t>
              </a:r>
              <a:r>
                <a:rPr lang="en-US" dirty="0" err="1"/>
                <a:t>ưu</a:t>
              </a:r>
              <a:r>
                <a:rPr lang="en-US" dirty="0"/>
                <a:t> </a:t>
              </a:r>
              <a:r>
                <a:rPr lang="en-US" dirty="0" err="1"/>
                <a:t>tiên</a:t>
              </a:r>
              <a:endParaRPr lang="vi-VN" dirty="0"/>
            </a:p>
          </p:txBody>
        </p:sp>
      </p:grpSp>
    </p:spTree>
    <p:extLst>
      <p:ext uri="{BB962C8B-B14F-4D97-AF65-F5344CB8AC3E}">
        <p14:creationId xmlns:p14="http://schemas.microsoft.com/office/powerpoint/2010/main" val="9400954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92882A-8256-FFBA-F560-77A143E37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2.6: </a:t>
            </a: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huấn</a:t>
            </a:r>
            <a:r>
              <a:rPr lang="en-US" dirty="0"/>
              <a:t> </a:t>
            </a:r>
            <a:r>
              <a:rPr lang="en-US" dirty="0" err="1"/>
              <a:t>luyện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chatbot</a:t>
            </a:r>
            <a:endParaRPr lang="vi-V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EF073B-3C54-1EF5-9EA2-FE69C33848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8757" y="1896089"/>
            <a:ext cx="11034486" cy="340162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vi-VN" dirty="0"/>
              <a:t>--</a:t>
            </a:r>
            <a:r>
              <a:rPr lang="vi-VN" dirty="0" err="1"/>
              <a:t>Tokenization</a:t>
            </a:r>
            <a:r>
              <a:rPr lang="vi-VN" dirty="0"/>
              <a:t>: </a:t>
            </a:r>
            <a:r>
              <a:rPr lang="vi-VN" dirty="0" err="1"/>
              <a:t>thực</a:t>
            </a:r>
            <a:r>
              <a:rPr lang="vi-VN" dirty="0"/>
              <a:t> </a:t>
            </a:r>
            <a:r>
              <a:rPr lang="vi-VN" dirty="0" err="1"/>
              <a:t>hiện</a:t>
            </a:r>
            <a:r>
              <a:rPr lang="vi-VN" dirty="0"/>
              <a:t> </a:t>
            </a:r>
            <a:r>
              <a:rPr lang="vi-VN" dirty="0" err="1"/>
              <a:t>custom</a:t>
            </a:r>
            <a:r>
              <a:rPr lang="vi-VN" dirty="0"/>
              <a:t> </a:t>
            </a:r>
            <a:r>
              <a:rPr lang="vi-VN" dirty="0" err="1"/>
              <a:t>tokenization</a:t>
            </a:r>
            <a:r>
              <a:rPr lang="vi-VN" dirty="0"/>
              <a:t> cho </a:t>
            </a:r>
            <a:r>
              <a:rPr lang="vi-VN" dirty="0" err="1"/>
              <a:t>tiếng</a:t>
            </a:r>
            <a:r>
              <a:rPr lang="vi-VN" dirty="0"/>
              <a:t> </a:t>
            </a:r>
            <a:r>
              <a:rPr lang="vi-VN" dirty="0" err="1"/>
              <a:t>việt</a:t>
            </a:r>
            <a:r>
              <a:rPr lang="vi-VN" dirty="0"/>
              <a:t> </a:t>
            </a:r>
            <a:r>
              <a:rPr lang="vi-VN" dirty="0" err="1"/>
              <a:t>với</a:t>
            </a:r>
            <a:r>
              <a:rPr lang="vi-VN" dirty="0"/>
              <a:t> thư </a:t>
            </a:r>
            <a:r>
              <a:rPr lang="vi-VN" dirty="0" err="1"/>
              <a:t>viện</a:t>
            </a:r>
            <a:r>
              <a:rPr lang="vi-VN" dirty="0"/>
              <a:t> </a:t>
            </a:r>
            <a:r>
              <a:rPr lang="vi-VN" dirty="0" err="1"/>
              <a:t>xử</a:t>
            </a:r>
            <a:r>
              <a:rPr lang="vi-VN" dirty="0"/>
              <a:t> </a:t>
            </a:r>
            <a:r>
              <a:rPr lang="vi-VN" dirty="0" err="1"/>
              <a:t>lý</a:t>
            </a:r>
            <a:r>
              <a:rPr lang="vi-VN" dirty="0"/>
              <a:t> </a:t>
            </a:r>
            <a:r>
              <a:rPr lang="vi-VN" dirty="0" err="1"/>
              <a:t>tiếng</a:t>
            </a:r>
            <a:r>
              <a:rPr lang="vi-VN" dirty="0"/>
              <a:t> </a:t>
            </a:r>
            <a:r>
              <a:rPr lang="vi-VN" dirty="0" err="1"/>
              <a:t>việt</a:t>
            </a:r>
            <a:r>
              <a:rPr lang="vi-VN" dirty="0"/>
              <a:t> </a:t>
            </a:r>
            <a:r>
              <a:rPr lang="vi-VN" dirty="0" err="1"/>
              <a:t>VietnameseTokenizer</a:t>
            </a:r>
            <a:r>
              <a:rPr lang="vi-VN" dirty="0"/>
              <a:t> </a:t>
            </a:r>
            <a:r>
              <a:rPr lang="vi-VN" dirty="0" err="1"/>
              <a:t>và</a:t>
            </a:r>
            <a:r>
              <a:rPr lang="vi-VN" dirty="0"/>
              <a:t> </a:t>
            </a:r>
            <a:r>
              <a:rPr lang="vi-VN" dirty="0" err="1"/>
              <a:t>nhằm</a:t>
            </a:r>
            <a:r>
              <a:rPr lang="vi-VN" dirty="0"/>
              <a:t> </a:t>
            </a:r>
            <a:r>
              <a:rPr lang="vi-VN" dirty="0" err="1"/>
              <a:t>chuẩn</a:t>
            </a:r>
            <a:r>
              <a:rPr lang="vi-VN" dirty="0"/>
              <a:t> </a:t>
            </a:r>
            <a:r>
              <a:rPr lang="vi-VN" dirty="0" err="1"/>
              <a:t>hoá</a:t>
            </a:r>
            <a:r>
              <a:rPr lang="vi-VN" dirty="0"/>
              <a:t> </a:t>
            </a:r>
            <a:r>
              <a:rPr lang="vi-VN" dirty="0" err="1"/>
              <a:t>từ</a:t>
            </a:r>
            <a:r>
              <a:rPr lang="vi-VN" dirty="0"/>
              <a:t> </a:t>
            </a:r>
            <a:r>
              <a:rPr lang="vi-VN" dirty="0" err="1"/>
              <a:t>đồng</a:t>
            </a:r>
            <a:r>
              <a:rPr lang="vi-VN" dirty="0"/>
              <a:t> </a:t>
            </a:r>
            <a:r>
              <a:rPr lang="vi-VN" dirty="0" err="1"/>
              <a:t>nghĩa</a:t>
            </a:r>
            <a:r>
              <a:rPr lang="vi-VN" dirty="0"/>
              <a:t> </a:t>
            </a:r>
            <a:r>
              <a:rPr lang="vi-VN" dirty="0" err="1"/>
              <a:t>bằng</a:t>
            </a:r>
            <a:r>
              <a:rPr lang="vi-VN" dirty="0"/>
              <a:t> </a:t>
            </a:r>
            <a:r>
              <a:rPr lang="vi-VN" dirty="0" err="1"/>
              <a:t>việc</a:t>
            </a:r>
            <a:r>
              <a:rPr lang="vi-VN" dirty="0"/>
              <a:t> </a:t>
            </a:r>
            <a:r>
              <a:rPr lang="vi-VN" dirty="0" err="1"/>
              <a:t>thống</a:t>
            </a:r>
            <a:r>
              <a:rPr lang="vi-VN" dirty="0"/>
              <a:t> </a:t>
            </a:r>
            <a:r>
              <a:rPr lang="vi-VN" dirty="0" err="1"/>
              <a:t>nhất</a:t>
            </a:r>
            <a:r>
              <a:rPr lang="vi-VN" dirty="0"/>
              <a:t> </a:t>
            </a:r>
            <a:r>
              <a:rPr lang="vi-VN" dirty="0" err="1"/>
              <a:t>từ</a:t>
            </a:r>
            <a:r>
              <a:rPr lang="vi-VN" dirty="0"/>
              <a:t> </a:t>
            </a:r>
            <a:r>
              <a:rPr lang="vi-VN" dirty="0" err="1"/>
              <a:t>đồng</a:t>
            </a:r>
            <a:r>
              <a:rPr lang="vi-VN" dirty="0"/>
              <a:t> </a:t>
            </a:r>
            <a:r>
              <a:rPr lang="vi-VN" dirty="0" err="1"/>
              <a:t>nghĩa</a:t>
            </a:r>
            <a:r>
              <a:rPr lang="vi-VN" dirty="0"/>
              <a:t>, </a:t>
            </a:r>
            <a:r>
              <a:rPr lang="vi-VN" dirty="0" err="1"/>
              <a:t>từ</a:t>
            </a:r>
            <a:r>
              <a:rPr lang="vi-VN" dirty="0"/>
              <a:t> </a:t>
            </a:r>
            <a:r>
              <a:rPr lang="vi-VN" dirty="0" err="1"/>
              <a:t>địa</a:t>
            </a:r>
            <a:r>
              <a:rPr lang="vi-VN" dirty="0"/>
              <a:t> phương, </a:t>
            </a:r>
            <a:r>
              <a:rPr lang="vi-VN" dirty="0" err="1"/>
              <a:t>tiếng</a:t>
            </a:r>
            <a:r>
              <a:rPr lang="vi-VN" dirty="0"/>
              <a:t> </a:t>
            </a:r>
            <a:r>
              <a:rPr lang="vi-VN" dirty="0" err="1"/>
              <a:t>lóng</a:t>
            </a:r>
            <a:r>
              <a:rPr lang="vi-VN" dirty="0"/>
              <a:t> </a:t>
            </a:r>
            <a:r>
              <a:rPr lang="vi-VN" dirty="0" err="1"/>
              <a:t>về</a:t>
            </a:r>
            <a:r>
              <a:rPr lang="vi-VN" dirty="0"/>
              <a:t> </a:t>
            </a:r>
            <a:r>
              <a:rPr lang="vi-VN" dirty="0" err="1"/>
              <a:t>một</a:t>
            </a:r>
            <a:r>
              <a:rPr lang="vi-VN" dirty="0"/>
              <a:t> </a:t>
            </a:r>
            <a:r>
              <a:rPr lang="vi-VN" dirty="0" err="1"/>
              <a:t>từ</a:t>
            </a:r>
            <a:r>
              <a:rPr lang="vi-VN" dirty="0"/>
              <a:t> </a:t>
            </a:r>
            <a:r>
              <a:rPr lang="vi-VN" dirty="0" err="1"/>
              <a:t>chuẩn</a:t>
            </a:r>
            <a:r>
              <a:rPr lang="vi-VN" dirty="0"/>
              <a:t> </a:t>
            </a:r>
            <a:r>
              <a:rPr lang="vi-VN" dirty="0" err="1"/>
              <a:t>hoá</a:t>
            </a:r>
            <a:r>
              <a:rPr lang="vi-VN" dirty="0"/>
              <a:t>, </a:t>
            </a:r>
            <a:r>
              <a:rPr lang="vi-VN" dirty="0" err="1"/>
              <a:t>sử</a:t>
            </a:r>
            <a:r>
              <a:rPr lang="vi-VN" dirty="0"/>
              <a:t> </a:t>
            </a:r>
            <a:r>
              <a:rPr lang="vi-VN" dirty="0" err="1"/>
              <a:t>dụng</a:t>
            </a:r>
            <a:r>
              <a:rPr lang="en-US" dirty="0"/>
              <a:t> </a:t>
            </a:r>
            <a:r>
              <a:rPr lang="vi-VN" dirty="0" err="1"/>
              <a:t>EntitySynonymMapper</a:t>
            </a:r>
            <a:r>
              <a:rPr lang="en-US" dirty="0"/>
              <a:t>.</a:t>
            </a:r>
            <a:endParaRPr lang="vi-VN" dirty="0"/>
          </a:p>
          <a:p>
            <a:pPr marL="0" indent="0">
              <a:buNone/>
            </a:pPr>
            <a:r>
              <a:rPr lang="vi-VN" dirty="0"/>
              <a:t>--</a:t>
            </a:r>
            <a:r>
              <a:rPr lang="vi-VN" dirty="0" err="1"/>
              <a:t>Featurization</a:t>
            </a:r>
            <a:r>
              <a:rPr lang="vi-VN" dirty="0"/>
              <a:t>: </a:t>
            </a:r>
            <a:r>
              <a:rPr lang="vi-VN" dirty="0" err="1"/>
              <a:t>Supervised</a:t>
            </a:r>
            <a:r>
              <a:rPr lang="vi-VN" dirty="0"/>
              <a:t> </a:t>
            </a:r>
            <a:r>
              <a:rPr lang="vi-VN" dirty="0" err="1"/>
              <a:t>Embeddings</a:t>
            </a:r>
            <a:endParaRPr lang="vi-VN" dirty="0"/>
          </a:p>
          <a:p>
            <a:pPr marL="0" indent="0">
              <a:buNone/>
            </a:pPr>
            <a:r>
              <a:rPr lang="en-US" dirty="0"/>
              <a:t>++</a:t>
            </a:r>
            <a:r>
              <a:rPr lang="vi-VN" dirty="0" err="1"/>
              <a:t>RegexFeaturizer</a:t>
            </a:r>
            <a:r>
              <a:rPr lang="vi-VN" dirty="0"/>
              <a:t>: </a:t>
            </a:r>
            <a:r>
              <a:rPr lang="vi-VN" dirty="0" err="1"/>
              <a:t>Tạo</a:t>
            </a:r>
            <a:r>
              <a:rPr lang="vi-VN" dirty="0"/>
              <a:t> </a:t>
            </a:r>
            <a:r>
              <a:rPr lang="vi-VN" dirty="0" err="1"/>
              <a:t>biểu</a:t>
            </a:r>
            <a:r>
              <a:rPr lang="vi-VN" dirty="0"/>
              <a:t> </a:t>
            </a:r>
            <a:r>
              <a:rPr lang="vi-VN" dirty="0" err="1"/>
              <a:t>diễn</a:t>
            </a:r>
            <a:r>
              <a:rPr lang="vi-VN" dirty="0"/>
              <a:t> </a:t>
            </a:r>
            <a:r>
              <a:rPr lang="vi-VN" dirty="0" err="1"/>
              <a:t>vector</a:t>
            </a:r>
            <a:r>
              <a:rPr lang="vi-VN" dirty="0"/>
              <a:t> </a:t>
            </a:r>
            <a:r>
              <a:rPr lang="vi-VN" dirty="0" err="1"/>
              <a:t>của</a:t>
            </a:r>
            <a:r>
              <a:rPr lang="vi-VN" dirty="0"/>
              <a:t> thông </a:t>
            </a:r>
            <a:r>
              <a:rPr lang="vi-VN" dirty="0" err="1"/>
              <a:t>điệp</a:t>
            </a:r>
            <a:r>
              <a:rPr lang="vi-VN" dirty="0"/>
              <a:t> </a:t>
            </a:r>
            <a:r>
              <a:rPr lang="vi-VN" dirty="0" err="1"/>
              <a:t>người</a:t>
            </a:r>
            <a:r>
              <a:rPr lang="vi-VN" dirty="0"/>
              <a:t> </a:t>
            </a:r>
            <a:r>
              <a:rPr lang="vi-VN" dirty="0" err="1"/>
              <a:t>dùng</a:t>
            </a:r>
            <a:r>
              <a:rPr lang="vi-VN" dirty="0"/>
              <a:t> </a:t>
            </a:r>
            <a:r>
              <a:rPr lang="vi-VN" dirty="0" err="1"/>
              <a:t>bằng</a:t>
            </a:r>
            <a:r>
              <a:rPr lang="vi-VN" dirty="0"/>
              <a:t> </a:t>
            </a:r>
            <a:r>
              <a:rPr lang="vi-VN" dirty="0" err="1"/>
              <a:t>cách</a:t>
            </a:r>
            <a:r>
              <a:rPr lang="vi-VN" dirty="0"/>
              <a:t> </a:t>
            </a:r>
            <a:r>
              <a:rPr lang="vi-VN" dirty="0" err="1"/>
              <a:t>sử</a:t>
            </a:r>
            <a:r>
              <a:rPr lang="vi-VN" dirty="0"/>
              <a:t> </a:t>
            </a:r>
            <a:r>
              <a:rPr lang="vi-VN" dirty="0" err="1"/>
              <a:t>dụng</a:t>
            </a:r>
            <a:r>
              <a:rPr lang="vi-VN" dirty="0"/>
              <a:t> </a:t>
            </a:r>
            <a:r>
              <a:rPr lang="vi-VN" dirty="0" err="1"/>
              <a:t>biểu</a:t>
            </a:r>
            <a:r>
              <a:rPr lang="vi-VN" dirty="0"/>
              <a:t> </a:t>
            </a:r>
            <a:r>
              <a:rPr lang="vi-VN" dirty="0" err="1"/>
              <a:t>thức</a:t>
            </a:r>
            <a:r>
              <a:rPr lang="vi-VN" dirty="0"/>
              <a:t> chinh quy </a:t>
            </a:r>
            <a:r>
              <a:rPr lang="en-US" dirty="0"/>
              <a:t>regex(regular expression).</a:t>
            </a:r>
          </a:p>
          <a:p>
            <a:pPr marL="0" indent="0">
              <a:buNone/>
            </a:pPr>
            <a:endParaRPr lang="vi-VN" dirty="0"/>
          </a:p>
          <a:p>
            <a:pPr marL="0" indent="0">
              <a:buNone/>
            </a:pPr>
            <a:endParaRPr lang="vi-V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614152-96CB-212C-54B7-32BB54C311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/>
              <a:t>GVHD: TS.</a:t>
            </a:r>
            <a:r>
              <a:rPr lang="en-US"/>
              <a:t>Hà Thị Kim Duyên</a:t>
            </a:r>
            <a:endParaRPr lang="vi-VN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8DE022-470C-A652-7755-44F7F7DDCE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Đồ án tốt nghiệp</a:t>
            </a:r>
            <a:endParaRPr lang="vi-V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DBF36A-01FE-DCDE-36A0-22B9B189F7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BD026-7D4D-44F4-9F93-DB68976F7553}" type="slidenum">
              <a:rPr lang="vi-VN" smtClean="0"/>
              <a:pPr/>
              <a:t>17</a:t>
            </a:fld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39857904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8D08B0-2CD9-A4B8-F2A3-70D4BCE1EE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2.7: </a:t>
            </a:r>
            <a:r>
              <a:rPr lang="en-US" dirty="0" err="1"/>
              <a:t>Xây</a:t>
            </a:r>
            <a:r>
              <a:rPr lang="en-US" dirty="0"/>
              <a:t> </a:t>
            </a:r>
            <a:r>
              <a:rPr lang="en-US" dirty="0" err="1"/>
              <a:t>dựng</a:t>
            </a:r>
            <a:r>
              <a:rPr lang="en-US" dirty="0"/>
              <a:t> </a:t>
            </a:r>
            <a:r>
              <a:rPr lang="en-US" dirty="0" err="1"/>
              <a:t>chương</a:t>
            </a:r>
            <a:r>
              <a:rPr lang="en-US" dirty="0"/>
              <a:t> </a:t>
            </a:r>
            <a:r>
              <a:rPr lang="en-US" dirty="0" err="1"/>
              <a:t>trình</a:t>
            </a:r>
            <a:endParaRPr lang="vi-V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8FCD29-C3EB-BC15-E5BE-1FD6461ACD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/>
              <a:t>GVHD: TS.</a:t>
            </a:r>
            <a:r>
              <a:rPr lang="en-US"/>
              <a:t>Hà Thị Kim Duyên</a:t>
            </a:r>
            <a:endParaRPr lang="vi-VN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882C64-B0AC-DCC4-840C-9292766CC4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Đồ án tốt nghiệp</a:t>
            </a:r>
            <a:endParaRPr lang="vi-V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F3A5F-AE34-C6AD-2C0F-E83D6F436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BD026-7D4D-44F4-9F93-DB68976F7553}" type="slidenum">
              <a:rPr lang="vi-VN" smtClean="0"/>
              <a:pPr/>
              <a:t>18</a:t>
            </a:fld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40237744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F332E-C13F-E5F2-73FE-B766A801AF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2.7.1 </a:t>
            </a:r>
            <a:r>
              <a:rPr lang="en-US" dirty="0" err="1"/>
              <a:t>Nguồn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xây</a:t>
            </a:r>
            <a:r>
              <a:rPr lang="en-US" dirty="0"/>
              <a:t> </a:t>
            </a:r>
            <a:r>
              <a:rPr lang="en-US" dirty="0" err="1"/>
              <a:t>dựng</a:t>
            </a:r>
            <a:endParaRPr lang="vi-V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F705E2-EC55-6EB7-4A92-1E830C8F54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Char char="-"/>
            </a:pPr>
            <a:r>
              <a:rPr lang="en-US" dirty="0" err="1"/>
              <a:t>Nguồn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nghiệm</a:t>
            </a:r>
            <a:r>
              <a:rPr lang="en-US" dirty="0"/>
              <a:t> </a:t>
            </a:r>
            <a:r>
              <a:rPr lang="en-US" dirty="0" err="1"/>
              <a:t>thu</a:t>
            </a:r>
            <a:r>
              <a:rPr lang="en-US" dirty="0"/>
              <a:t> </a:t>
            </a:r>
            <a:r>
              <a:rPr lang="en-US" dirty="0" err="1"/>
              <a:t>thập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những</a:t>
            </a:r>
            <a:r>
              <a:rPr lang="en-US" dirty="0"/>
              <a:t> </a:t>
            </a:r>
            <a:r>
              <a:rPr lang="en-US" dirty="0" err="1"/>
              <a:t>câu</a:t>
            </a:r>
            <a:r>
              <a:rPr lang="en-US" dirty="0"/>
              <a:t> </a:t>
            </a:r>
            <a:r>
              <a:rPr lang="en-US" dirty="0" err="1"/>
              <a:t>hỏ</a:t>
            </a:r>
            <a:r>
              <a:rPr lang="en-US" dirty="0"/>
              <a:t>, </a:t>
            </a:r>
            <a:r>
              <a:rPr lang="en-US" dirty="0" err="1"/>
              <a:t>câu</a:t>
            </a:r>
            <a:r>
              <a:rPr lang="en-US" dirty="0"/>
              <a:t> </a:t>
            </a:r>
            <a:r>
              <a:rPr lang="en-US" dirty="0" err="1"/>
              <a:t>trả</a:t>
            </a:r>
            <a:r>
              <a:rPr lang="en-US" dirty="0"/>
              <a:t> </a:t>
            </a:r>
            <a:r>
              <a:rPr lang="en-US" dirty="0" err="1"/>
              <a:t>lời</a:t>
            </a:r>
            <a:r>
              <a:rPr lang="en-US" dirty="0"/>
              <a:t>,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những</a:t>
            </a:r>
            <a:r>
              <a:rPr lang="en-US" dirty="0"/>
              <a:t> </a:t>
            </a:r>
            <a:r>
              <a:rPr lang="en-US" dirty="0" err="1"/>
              <a:t>câu</a:t>
            </a:r>
            <a:r>
              <a:rPr lang="en-US" dirty="0"/>
              <a:t> </a:t>
            </a:r>
            <a:r>
              <a:rPr lang="en-US" dirty="0" err="1"/>
              <a:t>hỏi</a:t>
            </a:r>
            <a:r>
              <a:rPr lang="en-US" dirty="0"/>
              <a:t> </a:t>
            </a:r>
            <a:r>
              <a:rPr lang="en-US" dirty="0" err="1"/>
              <a:t>thường</a:t>
            </a:r>
            <a:r>
              <a:rPr lang="en-US" dirty="0"/>
              <a:t> </a:t>
            </a:r>
            <a:r>
              <a:rPr lang="en-US" dirty="0" err="1"/>
              <a:t>gặp</a:t>
            </a:r>
            <a:r>
              <a:rPr lang="en-US" dirty="0"/>
              <a:t>, </a:t>
            </a:r>
            <a:r>
              <a:rPr lang="en-US" dirty="0" err="1"/>
              <a:t>ngoài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còn</a:t>
            </a:r>
            <a:r>
              <a:rPr lang="en-US" dirty="0"/>
              <a:t> </a:t>
            </a:r>
            <a:r>
              <a:rPr lang="en-US" dirty="0" err="1"/>
              <a:t>tham</a:t>
            </a:r>
            <a:r>
              <a:rPr lang="en-US" dirty="0"/>
              <a:t> </a:t>
            </a:r>
            <a:r>
              <a:rPr lang="en-US" dirty="0" err="1"/>
              <a:t>khảo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chatbot </a:t>
            </a:r>
            <a:r>
              <a:rPr lang="en-US" dirty="0" err="1"/>
              <a:t>facebook</a:t>
            </a:r>
            <a:r>
              <a:rPr lang="en-US" dirty="0"/>
              <a:t> </a:t>
            </a:r>
            <a:r>
              <a:rPr lang="en-US" dirty="0" err="1"/>
              <a:t>fanpage</a:t>
            </a:r>
            <a:endParaRPr lang="en-US" dirty="0"/>
          </a:p>
          <a:p>
            <a:pPr>
              <a:buFontTx/>
              <a:buChar char="-"/>
            </a:pP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làm</a:t>
            </a:r>
            <a:r>
              <a:rPr lang="en-US" dirty="0"/>
              <a:t> </a:t>
            </a:r>
            <a:r>
              <a:rPr lang="en-US" dirty="0" err="1"/>
              <a:t>giàu</a:t>
            </a:r>
            <a:r>
              <a:rPr lang="en-US" dirty="0"/>
              <a:t> </a:t>
            </a:r>
            <a:r>
              <a:rPr lang="en-US" dirty="0" err="1"/>
              <a:t>thêm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tập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huấn</a:t>
            </a:r>
            <a:r>
              <a:rPr lang="en-US" dirty="0"/>
              <a:t> </a:t>
            </a:r>
            <a:r>
              <a:rPr lang="en-US" dirty="0" err="1"/>
              <a:t>luyện</a:t>
            </a:r>
            <a:r>
              <a:rPr lang="en-US" dirty="0"/>
              <a:t> </a:t>
            </a:r>
            <a:r>
              <a:rPr lang="en-US" dirty="0" err="1"/>
              <a:t>nhóm</a:t>
            </a:r>
            <a:r>
              <a:rPr lang="en-US" dirty="0"/>
              <a:t> </a:t>
            </a:r>
            <a:r>
              <a:rPr lang="en-US" dirty="0" err="1"/>
              <a:t>nghiên</a:t>
            </a:r>
            <a:r>
              <a:rPr lang="en-US" dirty="0"/>
              <a:t> </a:t>
            </a:r>
            <a:r>
              <a:rPr lang="en-US" dirty="0" err="1"/>
              <a:t>cứu</a:t>
            </a:r>
            <a:r>
              <a:rPr lang="en-US" dirty="0"/>
              <a:t> </a:t>
            </a:r>
            <a:r>
              <a:rPr lang="en-US" dirty="0" err="1"/>
              <a:t>bổ</a:t>
            </a:r>
            <a:r>
              <a:rPr lang="en-US" dirty="0"/>
              <a:t> </a:t>
            </a:r>
            <a:r>
              <a:rPr lang="en-US" dirty="0" err="1"/>
              <a:t>xung</a:t>
            </a:r>
            <a:r>
              <a:rPr lang="en-US" dirty="0"/>
              <a:t> </a:t>
            </a:r>
            <a:r>
              <a:rPr lang="en-US" dirty="0" err="1"/>
              <a:t>thêm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câu</a:t>
            </a:r>
            <a:r>
              <a:rPr lang="en-US" dirty="0"/>
              <a:t> </a:t>
            </a:r>
            <a:r>
              <a:rPr lang="en-US" dirty="0" err="1"/>
              <a:t>hỏi</a:t>
            </a:r>
            <a:r>
              <a:rPr lang="en-US" dirty="0"/>
              <a:t> </a:t>
            </a:r>
            <a:r>
              <a:rPr lang="en-US" dirty="0" err="1"/>
              <a:t>mới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mỗi</a:t>
            </a:r>
            <a:r>
              <a:rPr lang="en-US" dirty="0"/>
              <a:t> intent, </a:t>
            </a:r>
            <a:r>
              <a:rPr lang="en-US" dirty="0" err="1"/>
              <a:t>đảm</a:t>
            </a:r>
            <a:r>
              <a:rPr lang="en-US" dirty="0"/>
              <a:t> </a:t>
            </a:r>
            <a:r>
              <a:rPr lang="en-US" dirty="0" err="1"/>
              <a:t>bảo</a:t>
            </a:r>
            <a:r>
              <a:rPr lang="en-US" dirty="0"/>
              <a:t> intent </a:t>
            </a:r>
            <a:r>
              <a:rPr lang="en-US" dirty="0" err="1"/>
              <a:t>quan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mang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hỏi</a:t>
            </a:r>
            <a:r>
              <a:rPr lang="en-US" dirty="0"/>
              <a:t> </a:t>
            </a:r>
            <a:r>
              <a:rPr lang="en-US" dirty="0" err="1"/>
              <a:t>đáp</a:t>
            </a:r>
            <a:r>
              <a:rPr lang="en-US" dirty="0"/>
              <a:t> </a:t>
            </a:r>
            <a:r>
              <a:rPr lang="en-US" dirty="0" err="1"/>
              <a:t>nhiều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ít</a:t>
            </a:r>
            <a:r>
              <a:rPr lang="en-US" dirty="0"/>
              <a:t> </a:t>
            </a:r>
            <a:r>
              <a:rPr lang="en-US" dirty="0" err="1"/>
              <a:t>nhất</a:t>
            </a:r>
            <a:r>
              <a:rPr lang="en-US" dirty="0"/>
              <a:t> 10 </a:t>
            </a:r>
            <a:r>
              <a:rPr lang="en-US" dirty="0" err="1"/>
              <a:t>câu</a:t>
            </a:r>
            <a:r>
              <a:rPr lang="en-US" dirty="0"/>
              <a:t> </a:t>
            </a:r>
            <a:r>
              <a:rPr lang="en-US" dirty="0" err="1"/>
              <a:t>hỏi</a:t>
            </a:r>
            <a:r>
              <a:rPr lang="en-US" dirty="0"/>
              <a:t>, </a:t>
            </a:r>
            <a:r>
              <a:rPr lang="en-US" dirty="0" err="1"/>
              <a:t>mỗi</a:t>
            </a:r>
            <a:r>
              <a:rPr lang="en-US" dirty="0"/>
              <a:t> </a:t>
            </a:r>
            <a:r>
              <a:rPr lang="en-US" dirty="0" err="1"/>
              <a:t>câu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cách</a:t>
            </a:r>
            <a:r>
              <a:rPr lang="en-US" dirty="0"/>
              <a:t> </a:t>
            </a:r>
            <a:r>
              <a:rPr lang="en-US" dirty="0" err="1"/>
              <a:t>diễn</a:t>
            </a:r>
            <a:r>
              <a:rPr lang="en-US" dirty="0"/>
              <a:t> </a:t>
            </a:r>
            <a:r>
              <a:rPr lang="en-US" dirty="0" err="1"/>
              <a:t>đạt</a:t>
            </a:r>
            <a:r>
              <a:rPr lang="en-US" dirty="0"/>
              <a:t> </a:t>
            </a:r>
            <a:r>
              <a:rPr lang="en-US" dirty="0" err="1"/>
              <a:t>khác</a:t>
            </a:r>
            <a:r>
              <a:rPr lang="en-US" dirty="0"/>
              <a:t> </a:t>
            </a:r>
            <a:r>
              <a:rPr lang="en-US" dirty="0" err="1"/>
              <a:t>nhau</a:t>
            </a:r>
            <a:r>
              <a:rPr lang="en-US" dirty="0"/>
              <a:t> </a:t>
            </a:r>
            <a:r>
              <a:rPr lang="en-US" dirty="0" err="1"/>
              <a:t>khác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cùng</a:t>
            </a:r>
            <a:r>
              <a:rPr lang="en-US" dirty="0"/>
              <a:t> </a:t>
            </a:r>
            <a:r>
              <a:rPr lang="en-US" dirty="0" err="1"/>
              <a:t>mục</a:t>
            </a:r>
            <a:r>
              <a:rPr lang="en-US" dirty="0"/>
              <a:t> </a:t>
            </a:r>
            <a:r>
              <a:rPr lang="en-US" dirty="0" err="1"/>
              <a:t>đích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câu</a:t>
            </a:r>
            <a:r>
              <a:rPr lang="en-US" dirty="0"/>
              <a:t> </a:t>
            </a:r>
            <a:r>
              <a:rPr lang="en-US" dirty="0" err="1"/>
              <a:t>hỏi</a:t>
            </a:r>
            <a:r>
              <a:rPr lang="en-US" dirty="0"/>
              <a:t> ban </a:t>
            </a:r>
            <a:r>
              <a:rPr lang="en-US" dirty="0" err="1"/>
              <a:t>đầu</a:t>
            </a:r>
            <a:endParaRPr lang="en-US" dirty="0"/>
          </a:p>
          <a:p>
            <a:pPr>
              <a:buFontTx/>
              <a:buChar char="-"/>
            </a:pP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câu</a:t>
            </a:r>
            <a:r>
              <a:rPr lang="en-US" dirty="0"/>
              <a:t> </a:t>
            </a:r>
            <a:r>
              <a:rPr lang="en-US" dirty="0" err="1"/>
              <a:t>hỏi</a:t>
            </a:r>
            <a:r>
              <a:rPr lang="en-US" dirty="0"/>
              <a:t> </a:t>
            </a:r>
            <a:r>
              <a:rPr lang="en-US" dirty="0" err="1"/>
              <a:t>đã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gán</a:t>
            </a:r>
            <a:r>
              <a:rPr lang="en-US" dirty="0"/>
              <a:t> </a:t>
            </a:r>
            <a:r>
              <a:rPr lang="en-US" dirty="0" err="1"/>
              <a:t>nhãn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cùng</a:t>
            </a:r>
            <a:r>
              <a:rPr lang="en-US" dirty="0"/>
              <a:t> intent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câu</a:t>
            </a:r>
            <a:r>
              <a:rPr lang="en-US" dirty="0"/>
              <a:t> </a:t>
            </a:r>
            <a:r>
              <a:rPr lang="en-US" dirty="0" err="1"/>
              <a:t>hỏi</a:t>
            </a:r>
            <a:r>
              <a:rPr lang="en-US" dirty="0"/>
              <a:t> ban </a:t>
            </a:r>
            <a:r>
              <a:rPr lang="en-US" dirty="0" err="1"/>
              <a:t>đâu</a:t>
            </a:r>
            <a:endParaRPr lang="vi-V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E9D934-8FB2-B1F2-47B3-5E2FF65FFA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/>
              <a:t>GVHD: TS.</a:t>
            </a:r>
            <a:r>
              <a:rPr lang="en-US"/>
              <a:t>Hà Thị Kim Duyên</a:t>
            </a:r>
            <a:endParaRPr lang="vi-VN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17FC3F-38DB-2C6B-F102-43D9509E19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Đồ án tốt nghiệp</a:t>
            </a:r>
            <a:endParaRPr lang="vi-V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38DE7-A21F-4789-B3A5-E16692F8F6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BD026-7D4D-44F4-9F93-DB68976F7553}" type="slidenum">
              <a:rPr lang="vi-VN" smtClean="0"/>
              <a:pPr/>
              <a:t>19</a:t>
            </a:fld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38807404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CF4316-CE68-4DCD-B759-55FC7D12D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NỘI DUNG BÁO CÁO</a:t>
            </a:r>
            <a:endParaRPr lang="vi-VN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B6AAB31A-F5BB-46C2-BD6F-27D424A7C87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95821567"/>
              </p:ext>
            </p:extLst>
          </p:nvPr>
        </p:nvGraphicFramePr>
        <p:xfrm>
          <a:off x="838200" y="1545926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87A70F-D781-4DA0-8359-0D315D8039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err="1"/>
              <a:t>Báo</a:t>
            </a:r>
            <a:r>
              <a:rPr lang="en-US" dirty="0"/>
              <a:t> </a:t>
            </a:r>
            <a:r>
              <a:rPr lang="en-US" dirty="0" err="1"/>
              <a:t>cáo</a:t>
            </a:r>
            <a:r>
              <a:rPr lang="en-US" dirty="0"/>
              <a:t> NCKH</a:t>
            </a:r>
            <a:endParaRPr lang="vi-V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D6ACB9-67FC-433A-8D29-C1932A896E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vi-VN" dirty="0"/>
              <a:t>GVHD: TS.</a:t>
            </a:r>
            <a:r>
              <a:rPr lang="en-US" dirty="0" err="1"/>
              <a:t>Hà</a:t>
            </a:r>
            <a:r>
              <a:rPr lang="en-US" dirty="0"/>
              <a:t> </a:t>
            </a:r>
            <a:r>
              <a:rPr lang="en-US" dirty="0" err="1"/>
              <a:t>Thị</a:t>
            </a:r>
            <a:r>
              <a:rPr lang="en-US" dirty="0"/>
              <a:t> Kim </a:t>
            </a:r>
            <a:r>
              <a:rPr lang="en-US" dirty="0" err="1"/>
              <a:t>Duyên</a:t>
            </a:r>
            <a:endParaRPr lang="vi-V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BAE499-F8A4-4849-BF52-14683AC28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BD026-7D4D-44F4-9F93-DB68976F7553}" type="slidenum">
              <a:rPr lang="vi-VN" smtClean="0"/>
              <a:t>2</a:t>
            </a:fld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3033789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39B0E7-E97C-F703-A970-D1241D753B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2.7.2: </a:t>
            </a:r>
            <a:r>
              <a:rPr lang="en-US" dirty="0" err="1"/>
              <a:t>Xây</a:t>
            </a:r>
            <a:r>
              <a:rPr lang="en-US" dirty="0"/>
              <a:t> </a:t>
            </a:r>
            <a:r>
              <a:rPr lang="en-US" dirty="0" err="1"/>
              <a:t>dựng</a:t>
            </a:r>
            <a:r>
              <a:rPr lang="en-US" dirty="0"/>
              <a:t> ý </a:t>
            </a:r>
            <a:r>
              <a:rPr lang="en-US" dirty="0" err="1"/>
              <a:t>định</a:t>
            </a:r>
            <a:endParaRPr lang="vi-V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2ECC53-BA6D-13B4-649B-43F7E0E14C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85382"/>
            <a:ext cx="10515600" cy="2879763"/>
          </a:xfrm>
          <a:solidFill>
            <a:schemeClr val="accent1">
              <a:lumMod val="75000"/>
            </a:schemeClr>
          </a:solidFill>
        </p:spPr>
        <p:txBody>
          <a:bodyPr wrap="square">
            <a:spAutoFit/>
          </a:bodyPr>
          <a:lstStyle/>
          <a:p>
            <a:pPr marL="0" indent="0" algn="just">
              <a:buNone/>
            </a:pPr>
            <a:r>
              <a:rPr lang="en-US" sz="3200" dirty="0">
                <a:solidFill>
                  <a:schemeClr val="bg1"/>
                </a:solidFill>
              </a:rPr>
              <a:t>- </a:t>
            </a:r>
            <a:r>
              <a:rPr lang="en-US" sz="3200" dirty="0" err="1">
                <a:solidFill>
                  <a:schemeClr val="bg1"/>
                </a:solidFill>
              </a:rPr>
              <a:t>Nhiệm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vụ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xây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dựng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các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tập</a:t>
            </a:r>
            <a:r>
              <a:rPr lang="en-US" sz="3200" dirty="0">
                <a:solidFill>
                  <a:schemeClr val="bg1"/>
                </a:solidFill>
              </a:rPr>
              <a:t> ý </a:t>
            </a:r>
            <a:r>
              <a:rPr lang="en-US" sz="3200" dirty="0" err="1">
                <a:solidFill>
                  <a:schemeClr val="bg1"/>
                </a:solidFill>
              </a:rPr>
              <a:t>định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sẽ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theo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nguyên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tắc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là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những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mẫu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câu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hỏi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mà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người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dùng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khi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có</a:t>
            </a:r>
            <a:r>
              <a:rPr lang="en-US" sz="3200" dirty="0">
                <a:solidFill>
                  <a:schemeClr val="bg1"/>
                </a:solidFill>
              </a:rPr>
              <a:t> ý </a:t>
            </a:r>
            <a:r>
              <a:rPr lang="en-US" sz="3200" dirty="0" err="1">
                <a:solidFill>
                  <a:schemeClr val="bg1"/>
                </a:solidFill>
              </a:rPr>
              <a:t>định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đó</a:t>
            </a:r>
            <a:r>
              <a:rPr lang="en-US" sz="3200" dirty="0">
                <a:solidFill>
                  <a:schemeClr val="bg1"/>
                </a:solidFill>
              </a:rPr>
              <a:t> hay </a:t>
            </a:r>
            <a:r>
              <a:rPr lang="en-US" sz="3200" dirty="0" err="1">
                <a:solidFill>
                  <a:schemeClr val="bg1"/>
                </a:solidFill>
              </a:rPr>
              <a:t>sử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dụng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nhất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có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thể</a:t>
            </a:r>
            <a:r>
              <a:rPr lang="en-US" sz="3200" dirty="0">
                <a:solidFill>
                  <a:schemeClr val="bg1"/>
                </a:solidFill>
              </a:rPr>
              <a:t>.</a:t>
            </a:r>
          </a:p>
          <a:p>
            <a:pPr marL="0" indent="0" algn="just">
              <a:buNone/>
            </a:pPr>
            <a:r>
              <a:rPr lang="en-US" sz="3200" dirty="0">
                <a:solidFill>
                  <a:schemeClr val="bg1"/>
                </a:solidFill>
              </a:rPr>
              <a:t>- </a:t>
            </a:r>
            <a:r>
              <a:rPr lang="en-US" sz="3200" dirty="0" err="1">
                <a:solidFill>
                  <a:schemeClr val="bg1"/>
                </a:solidFill>
              </a:rPr>
              <a:t>Cần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định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nghĩa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các</a:t>
            </a:r>
            <a:r>
              <a:rPr lang="en-US" sz="3200" dirty="0">
                <a:solidFill>
                  <a:schemeClr val="bg1"/>
                </a:solidFill>
              </a:rPr>
              <a:t> ý </a:t>
            </a:r>
            <a:r>
              <a:rPr lang="en-US" sz="3200" dirty="0" err="1">
                <a:solidFill>
                  <a:schemeClr val="bg1"/>
                </a:solidFill>
              </a:rPr>
              <a:t>định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khớp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với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ngôn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ngữ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tự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nhiên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nhất</a:t>
            </a:r>
            <a:r>
              <a:rPr lang="en-US" sz="3200" dirty="0">
                <a:solidFill>
                  <a:schemeClr val="bg1"/>
                </a:solidFill>
              </a:rPr>
              <a:t>, </a:t>
            </a:r>
            <a:r>
              <a:rPr lang="en-US" sz="3200" dirty="0" err="1">
                <a:solidFill>
                  <a:schemeClr val="bg1"/>
                </a:solidFill>
              </a:rPr>
              <a:t>trong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đề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tài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này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nhóm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định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nghĩa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các</a:t>
            </a:r>
            <a:r>
              <a:rPr lang="en-US" sz="3200" dirty="0">
                <a:solidFill>
                  <a:schemeClr val="bg1"/>
                </a:solidFill>
              </a:rPr>
              <a:t> ý </a:t>
            </a:r>
            <a:r>
              <a:rPr lang="en-US" sz="3200" dirty="0" err="1">
                <a:solidFill>
                  <a:schemeClr val="bg1"/>
                </a:solidFill>
              </a:rPr>
              <a:t>định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như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sau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với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nguồn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dữ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liệu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thực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nghiệm</a:t>
            </a:r>
            <a:endParaRPr lang="vi-VN" sz="3200" dirty="0">
              <a:solidFill>
                <a:schemeClr val="bg1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6D182B-ABEE-D8CA-9538-D8D5519C0F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/>
              <a:t>GVHD: TS.</a:t>
            </a:r>
            <a:r>
              <a:rPr lang="en-US"/>
              <a:t>Hà Thị Kim Duyên</a:t>
            </a:r>
            <a:endParaRPr lang="vi-VN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08744C-4280-55AC-9577-9EB1A25D4F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Đồ án tốt nghiệp</a:t>
            </a:r>
            <a:endParaRPr lang="vi-V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E5C634-B17B-1857-0BC9-2247F6792C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BD026-7D4D-44F4-9F93-DB68976F7553}" type="slidenum">
              <a:rPr lang="vi-VN" smtClean="0"/>
              <a:pPr/>
              <a:t>20</a:t>
            </a:fld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16737735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05F73E-E1FA-C379-9BA3-14A64BF4A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2.7.3: </a:t>
            </a:r>
            <a:r>
              <a:rPr lang="en-US" dirty="0" err="1"/>
              <a:t>Xây</a:t>
            </a:r>
            <a:r>
              <a:rPr lang="en-US" dirty="0"/>
              <a:t> </a:t>
            </a:r>
            <a:r>
              <a:rPr lang="en-US" dirty="0" err="1"/>
              <a:t>dựng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thể</a:t>
            </a:r>
            <a:endParaRPr lang="vi-V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361835-E4FB-FB20-69A0-5A17D95ACC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5423"/>
            <a:ext cx="11049000" cy="3322961"/>
          </a:xfrm>
          <a:solidFill>
            <a:schemeClr val="accent1">
              <a:lumMod val="75000"/>
            </a:schemeClr>
          </a:solidFill>
        </p:spPr>
        <p:txBody>
          <a:bodyPr wrap="square">
            <a:spAutoFit/>
          </a:bodyPr>
          <a:lstStyle/>
          <a:p>
            <a:pPr marL="0" indent="461963" algn="just">
              <a:buFontTx/>
              <a:buChar char="-"/>
            </a:pPr>
            <a:r>
              <a:rPr lang="en-US" sz="3200" dirty="0">
                <a:solidFill>
                  <a:schemeClr val="bg1"/>
                </a:solidFill>
              </a:rPr>
              <a:t>Entities </a:t>
            </a:r>
            <a:r>
              <a:rPr lang="en-US" sz="3200" dirty="0" err="1">
                <a:solidFill>
                  <a:schemeClr val="bg1"/>
                </a:solidFill>
              </a:rPr>
              <a:t>là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các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thực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thể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chứa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thông</a:t>
            </a:r>
            <a:r>
              <a:rPr lang="en-US" sz="3200" dirty="0">
                <a:solidFill>
                  <a:schemeClr val="bg1"/>
                </a:solidFill>
              </a:rPr>
              <a:t> tin </a:t>
            </a:r>
            <a:r>
              <a:rPr lang="en-US" sz="3200" dirty="0" err="1">
                <a:solidFill>
                  <a:schemeClr val="bg1"/>
                </a:solidFill>
              </a:rPr>
              <a:t>đặc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trưng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quan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trọng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được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trích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xuất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theo</a:t>
            </a:r>
            <a:r>
              <a:rPr lang="en-US" sz="3200" dirty="0">
                <a:solidFill>
                  <a:schemeClr val="bg1"/>
                </a:solidFill>
              </a:rPr>
              <a:t> ý </a:t>
            </a:r>
            <a:r>
              <a:rPr lang="en-US" sz="3200" dirty="0" err="1">
                <a:solidFill>
                  <a:schemeClr val="bg1"/>
                </a:solidFill>
              </a:rPr>
              <a:t>định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của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người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dùng</a:t>
            </a:r>
            <a:endParaRPr lang="en-US" sz="3200" dirty="0">
              <a:solidFill>
                <a:schemeClr val="bg1"/>
              </a:solidFill>
            </a:endParaRPr>
          </a:p>
          <a:p>
            <a:pPr marL="0" indent="461963" algn="just">
              <a:buFontTx/>
              <a:buChar char="-"/>
            </a:pPr>
            <a:r>
              <a:rPr lang="en-US" sz="3200" dirty="0">
                <a:solidFill>
                  <a:schemeClr val="bg1"/>
                </a:solidFill>
              </a:rPr>
              <a:t>Slots </a:t>
            </a:r>
            <a:r>
              <a:rPr lang="en-US" sz="3200" dirty="0" err="1">
                <a:solidFill>
                  <a:schemeClr val="bg1"/>
                </a:solidFill>
              </a:rPr>
              <a:t>là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các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thông</a:t>
            </a:r>
            <a:r>
              <a:rPr lang="en-US" sz="3200" dirty="0">
                <a:solidFill>
                  <a:schemeClr val="bg1"/>
                </a:solidFill>
              </a:rPr>
              <a:t> tin </a:t>
            </a:r>
            <a:r>
              <a:rPr lang="en-US" sz="3200" dirty="0" err="1">
                <a:solidFill>
                  <a:schemeClr val="bg1"/>
                </a:solidFill>
              </a:rPr>
              <a:t>được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trích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chọn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trong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các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câu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hỏi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của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người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dùng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được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hệ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thống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lưu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lại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trong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bộ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nhớ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hệ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thống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để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dùng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trong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các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hành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động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hoặc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để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đưa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rac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các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câu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trả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lời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phù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hợp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theo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ngữ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cảnh</a:t>
            </a:r>
            <a:r>
              <a:rPr lang="en-US" sz="3200" dirty="0">
                <a:solidFill>
                  <a:schemeClr val="bg1"/>
                </a:solidFill>
              </a:rPr>
              <a:t>, </a:t>
            </a:r>
            <a:r>
              <a:rPr lang="en-US" sz="3200" dirty="0" err="1">
                <a:solidFill>
                  <a:schemeClr val="bg1"/>
                </a:solidFill>
              </a:rPr>
              <a:t>tránh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việc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phải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hỏi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lại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những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thông</a:t>
            </a:r>
            <a:r>
              <a:rPr lang="en-US" sz="3200" dirty="0">
                <a:solidFill>
                  <a:schemeClr val="bg1"/>
                </a:solidFill>
              </a:rPr>
              <a:t> tin </a:t>
            </a:r>
            <a:r>
              <a:rPr lang="en-US" sz="3200" dirty="0" err="1">
                <a:solidFill>
                  <a:schemeClr val="bg1"/>
                </a:solidFill>
              </a:rPr>
              <a:t>mà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người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dùng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đã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cung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cấp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err="1">
                <a:solidFill>
                  <a:schemeClr val="bg1"/>
                </a:solidFill>
              </a:rPr>
              <a:t>từ</a:t>
            </a:r>
            <a:r>
              <a:rPr lang="en-US" sz="3200">
                <a:solidFill>
                  <a:schemeClr val="bg1"/>
                </a:solidFill>
              </a:rPr>
              <a:t> trước</a:t>
            </a:r>
            <a:endParaRPr lang="vi-VN" sz="3200" dirty="0">
              <a:solidFill>
                <a:schemeClr val="bg1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8D0752-FAFF-76E4-D1B6-5783B6A275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/>
              <a:t>GVHD: TS.</a:t>
            </a:r>
            <a:r>
              <a:rPr lang="en-US"/>
              <a:t>Hà Thị Kim Duyên</a:t>
            </a:r>
            <a:endParaRPr lang="vi-VN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E3DD96-3258-473C-F54F-506EEF6F61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Đồ án tốt nghiệp</a:t>
            </a:r>
            <a:endParaRPr lang="vi-V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96B368-59FA-C000-8845-47EFC0EB7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BD026-7D4D-44F4-9F93-DB68976F7553}" type="slidenum">
              <a:rPr lang="vi-VN" smtClean="0"/>
              <a:pPr/>
              <a:t>21</a:t>
            </a:fld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4370714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90C1F-C50E-4F8A-9B77-87227D881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III: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quả</a:t>
            </a:r>
            <a:endParaRPr lang="vi-V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A57081-24F0-4633-8060-E2F257ADF8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err="1"/>
              <a:t>Báo</a:t>
            </a:r>
            <a:r>
              <a:rPr lang="en-US" dirty="0"/>
              <a:t> </a:t>
            </a:r>
            <a:r>
              <a:rPr lang="en-US" dirty="0" err="1"/>
              <a:t>cáo</a:t>
            </a:r>
            <a:r>
              <a:rPr lang="en-US" dirty="0"/>
              <a:t> NCKH</a:t>
            </a:r>
            <a:endParaRPr lang="vi-V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35B2EC-5840-497F-8795-C20795093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dirty="0"/>
              <a:t>GVHD: TS.</a:t>
            </a:r>
            <a:r>
              <a:rPr lang="en-US" dirty="0" err="1"/>
              <a:t>Hà</a:t>
            </a:r>
            <a:r>
              <a:rPr lang="en-US" dirty="0"/>
              <a:t> </a:t>
            </a:r>
            <a:r>
              <a:rPr lang="en-US" dirty="0" err="1"/>
              <a:t>Thị</a:t>
            </a:r>
            <a:r>
              <a:rPr lang="en-US" dirty="0"/>
              <a:t> Kim </a:t>
            </a:r>
            <a:r>
              <a:rPr lang="en-US" dirty="0" err="1"/>
              <a:t>Duyên</a:t>
            </a:r>
            <a:endParaRPr lang="vi-V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A53E5C-73E0-4249-A92C-76EE82CCBE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BD026-7D4D-44F4-9F93-DB68976F7553}" type="slidenum">
              <a:rPr lang="vi-VN" smtClean="0"/>
              <a:t>22</a:t>
            </a:fld>
            <a:endParaRPr lang="vi-VN"/>
          </a:p>
        </p:txBody>
      </p:sp>
      <p:pic>
        <p:nvPicPr>
          <p:cNvPr id="11" name="Picture 10" descr="Chart&#10;&#10;Description automatically generated">
            <a:extLst>
              <a:ext uri="{FF2B5EF4-FFF2-40B4-BE49-F238E27FC236}">
                <a16:creationId xmlns:a16="http://schemas.microsoft.com/office/drawing/2014/main" id="{FA6FECA1-F540-004D-DD73-ECBF86137B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4134" y="1285775"/>
            <a:ext cx="5317067" cy="5042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551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CE0BAB-A733-A886-437F-A637C2F71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3.1.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quả</a:t>
            </a:r>
            <a:r>
              <a:rPr lang="en-US" dirty="0"/>
              <a:t> </a:t>
            </a:r>
            <a:r>
              <a:rPr lang="en-US" dirty="0" err="1"/>
              <a:t>chạy</a:t>
            </a:r>
            <a:r>
              <a:rPr lang="en-US" dirty="0"/>
              <a:t> </a:t>
            </a:r>
            <a:r>
              <a:rPr lang="en-US" dirty="0" err="1"/>
              <a:t>chương</a:t>
            </a:r>
            <a:r>
              <a:rPr lang="en-US" dirty="0"/>
              <a:t> </a:t>
            </a:r>
            <a:r>
              <a:rPr lang="en-US" dirty="0" err="1"/>
              <a:t>trình</a:t>
            </a:r>
            <a:endParaRPr lang="vi-V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4344E1-0760-CA08-FF83-618A7BB67E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/>
              <a:t>GVHD: TS.</a:t>
            </a:r>
            <a:r>
              <a:rPr lang="en-US"/>
              <a:t>Hà Thị Kim Duyên</a:t>
            </a:r>
            <a:endParaRPr lang="vi-VN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380017-7C8D-3CB1-8595-6A0AEB700D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err="1"/>
              <a:t>Báo</a:t>
            </a:r>
            <a:r>
              <a:rPr lang="en-US" dirty="0"/>
              <a:t> </a:t>
            </a:r>
            <a:r>
              <a:rPr lang="en-US" dirty="0" err="1"/>
              <a:t>cáo</a:t>
            </a:r>
            <a:r>
              <a:rPr lang="en-US" dirty="0"/>
              <a:t> NCKH</a:t>
            </a:r>
            <a:endParaRPr lang="vi-V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B7CAA8-E174-F9E6-6E15-64B01BB24D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BD026-7D4D-44F4-9F93-DB68976F7553}" type="slidenum">
              <a:rPr lang="vi-VN" smtClean="0"/>
              <a:pPr/>
              <a:t>23</a:t>
            </a:fld>
            <a:endParaRPr lang="vi-V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1CF0C9-E74C-652E-0D68-DB02899AE7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0630" y="1163476"/>
            <a:ext cx="8580336" cy="5286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3949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36DB78-B709-8F2D-DC6E-38E1951D2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3.2.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Robot</a:t>
            </a:r>
            <a:endParaRPr lang="vi-V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8AB61D-0477-FB1D-72F9-E2E6A4DBE5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/>
              <a:t>GVHD: TS.</a:t>
            </a:r>
            <a:r>
              <a:rPr lang="en-US"/>
              <a:t>Hà Thị Kim Duyên</a:t>
            </a:r>
            <a:endParaRPr lang="vi-VN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B03931-644D-8261-0AA0-EF7AF1A6CE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err="1"/>
              <a:t>Báo</a:t>
            </a:r>
            <a:r>
              <a:rPr lang="en-US" dirty="0"/>
              <a:t> </a:t>
            </a:r>
            <a:r>
              <a:rPr lang="en-US" dirty="0" err="1"/>
              <a:t>cáo</a:t>
            </a:r>
            <a:r>
              <a:rPr lang="en-US" dirty="0"/>
              <a:t> NCKH</a:t>
            </a:r>
            <a:endParaRPr lang="vi-V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9914BA-364B-03F5-FECA-B53A5886B9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BD026-7D4D-44F4-9F93-DB68976F7553}" type="slidenum">
              <a:rPr lang="vi-VN" smtClean="0"/>
              <a:pPr/>
              <a:t>24</a:t>
            </a:fld>
            <a:endParaRPr lang="vi-VN" dirty="0"/>
          </a:p>
        </p:txBody>
      </p:sp>
      <p:pic>
        <p:nvPicPr>
          <p:cNvPr id="7" name="Picture 6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05D7E186-665F-2E82-2083-869AB87491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478" t="11872" r="64921" b="32555"/>
          <a:stretch/>
        </p:blipFill>
        <p:spPr bwMode="auto">
          <a:xfrm>
            <a:off x="990600" y="1163476"/>
            <a:ext cx="3750733" cy="513755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5316608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6AF07-5956-4B54-A868-859E843982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IV: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luận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hướng</a:t>
            </a:r>
            <a:r>
              <a:rPr lang="en-US" dirty="0"/>
              <a:t> </a:t>
            </a:r>
            <a:r>
              <a:rPr lang="en-US" dirty="0" err="1"/>
              <a:t>tìm</a:t>
            </a:r>
            <a:r>
              <a:rPr lang="en-US" dirty="0"/>
              <a:t> </a:t>
            </a:r>
            <a:r>
              <a:rPr lang="en-US" dirty="0" err="1"/>
              <a:t>hiểu</a:t>
            </a:r>
            <a:endParaRPr lang="vi-V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024FEF-37EB-4F1A-BECE-C4807115EF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err="1"/>
              <a:t>Báo</a:t>
            </a:r>
            <a:r>
              <a:rPr lang="en-US" dirty="0"/>
              <a:t> </a:t>
            </a:r>
            <a:r>
              <a:rPr lang="en-US" dirty="0" err="1"/>
              <a:t>cáo</a:t>
            </a:r>
            <a:r>
              <a:rPr lang="en-US" dirty="0"/>
              <a:t> NCKH</a:t>
            </a:r>
            <a:endParaRPr lang="vi-V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42F6BB-3B93-4A31-8092-388B3895EB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dirty="0"/>
              <a:t>GVHD: TS.</a:t>
            </a:r>
            <a:r>
              <a:rPr lang="en-US" dirty="0" err="1"/>
              <a:t>Hà</a:t>
            </a:r>
            <a:r>
              <a:rPr lang="en-US" dirty="0"/>
              <a:t> </a:t>
            </a:r>
            <a:r>
              <a:rPr lang="en-US" dirty="0" err="1"/>
              <a:t>Thị</a:t>
            </a:r>
            <a:r>
              <a:rPr lang="en-US" dirty="0"/>
              <a:t> Kim </a:t>
            </a:r>
            <a:r>
              <a:rPr lang="en-US" dirty="0" err="1"/>
              <a:t>Duyên</a:t>
            </a:r>
            <a:endParaRPr lang="vi-V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90162C-906F-4837-8298-D66DD19662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BD026-7D4D-44F4-9F93-DB68976F7553}" type="slidenum">
              <a:rPr lang="vi-VN" smtClean="0"/>
              <a:t>25</a:t>
            </a:fld>
            <a:endParaRPr lang="vi-V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AFE6D7-5F74-4137-AEE3-CF5A1EA42D35}"/>
              </a:ext>
            </a:extLst>
          </p:cNvPr>
          <p:cNvSpPr txBox="1"/>
          <p:nvPr/>
        </p:nvSpPr>
        <p:spPr>
          <a:xfrm>
            <a:off x="743958" y="1352061"/>
            <a:ext cx="89611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vi-VN"/>
            </a:defPPr>
            <a:lvl1pPr>
              <a:defRPr sz="2400" b="1">
                <a:solidFill>
                  <a:srgbClr val="FF0000"/>
                </a:solidFill>
              </a:defRPr>
            </a:lvl1pPr>
          </a:lstStyle>
          <a:p>
            <a:r>
              <a:rPr lang="en-US" sz="3200" dirty="0"/>
              <a:t>4.1 </a:t>
            </a:r>
            <a:r>
              <a:rPr lang="en-US" sz="3200" dirty="0" err="1"/>
              <a:t>Kết</a:t>
            </a:r>
            <a:r>
              <a:rPr lang="en-US" sz="3200" dirty="0"/>
              <a:t> </a:t>
            </a:r>
            <a:r>
              <a:rPr lang="en-US" sz="3200" dirty="0" err="1"/>
              <a:t>quả</a:t>
            </a:r>
            <a:r>
              <a:rPr lang="en-US" sz="3200" dirty="0"/>
              <a:t> </a:t>
            </a:r>
            <a:r>
              <a:rPr lang="en-US" sz="3200" dirty="0" err="1"/>
              <a:t>đạt</a:t>
            </a:r>
            <a:r>
              <a:rPr lang="en-US" sz="3200" dirty="0"/>
              <a:t> </a:t>
            </a:r>
            <a:r>
              <a:rPr lang="en-US" sz="3200" dirty="0" err="1"/>
              <a:t>được</a:t>
            </a:r>
            <a:r>
              <a:rPr lang="en-US" sz="3200" dirty="0"/>
              <a:t>  </a:t>
            </a:r>
            <a:endParaRPr lang="vi-VN" sz="3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8352F3-A29D-493A-BB4E-50FAF78BC08F}"/>
              </a:ext>
            </a:extLst>
          </p:cNvPr>
          <p:cNvSpPr txBox="1"/>
          <p:nvPr/>
        </p:nvSpPr>
        <p:spPr>
          <a:xfrm>
            <a:off x="1234441" y="2125421"/>
            <a:ext cx="9726929" cy="353943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>
            <a:spAutoFit/>
          </a:bodyPr>
          <a:lstStyle>
            <a:defPPr>
              <a:defRPr lang="vi-VN"/>
            </a:defPPr>
            <a:lvl1pPr indent="461963" algn="just">
              <a:buFontTx/>
              <a:buChar char="-"/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 </a:t>
            </a:r>
            <a:r>
              <a:rPr lang="vi-VN" sz="2800" dirty="0" err="1"/>
              <a:t>Tiếp</a:t>
            </a:r>
            <a:r>
              <a:rPr lang="vi-VN" sz="2800" dirty="0"/>
              <a:t> </a:t>
            </a:r>
            <a:r>
              <a:rPr lang="vi-VN" sz="2800" dirty="0" err="1"/>
              <a:t>cận</a:t>
            </a:r>
            <a:r>
              <a:rPr lang="vi-VN" sz="2800" dirty="0"/>
              <a:t> </a:t>
            </a:r>
            <a:r>
              <a:rPr lang="vi-VN" sz="2800" dirty="0" err="1"/>
              <a:t>các</a:t>
            </a:r>
            <a:r>
              <a:rPr lang="vi-VN" sz="2800" dirty="0"/>
              <a:t> </a:t>
            </a:r>
            <a:r>
              <a:rPr lang="vi-VN" sz="2800" dirty="0" err="1"/>
              <a:t>kiến</a:t>
            </a:r>
            <a:r>
              <a:rPr lang="vi-VN" sz="2800" dirty="0"/>
              <a:t> </a:t>
            </a:r>
            <a:r>
              <a:rPr lang="vi-VN" sz="2800" dirty="0" err="1"/>
              <a:t>thức</a:t>
            </a:r>
            <a:r>
              <a:rPr lang="vi-VN" sz="2800" dirty="0"/>
              <a:t> </a:t>
            </a:r>
            <a:r>
              <a:rPr lang="vi-VN" sz="2800" dirty="0" err="1"/>
              <a:t>về</a:t>
            </a:r>
            <a:r>
              <a:rPr lang="vi-VN" sz="2800" dirty="0"/>
              <a:t> </a:t>
            </a:r>
            <a:r>
              <a:rPr lang="vi-VN" sz="2800" dirty="0" err="1"/>
              <a:t>trí</a:t>
            </a:r>
            <a:r>
              <a:rPr lang="vi-VN" sz="2800" dirty="0"/>
              <a:t> </a:t>
            </a:r>
            <a:r>
              <a:rPr lang="vi-VN" sz="2800" dirty="0" err="1"/>
              <a:t>tuệ</a:t>
            </a:r>
            <a:r>
              <a:rPr lang="vi-VN" sz="2800" dirty="0"/>
              <a:t> nhân </a:t>
            </a:r>
            <a:r>
              <a:rPr lang="vi-VN" sz="2800" dirty="0" err="1"/>
              <a:t>tạo</a:t>
            </a:r>
            <a:r>
              <a:rPr lang="vi-VN" sz="2800" dirty="0"/>
              <a:t>, </a:t>
            </a:r>
            <a:r>
              <a:rPr lang="vi-VN" sz="2800" dirty="0" err="1"/>
              <a:t>máy</a:t>
            </a:r>
            <a:r>
              <a:rPr lang="vi-VN" sz="2800" dirty="0"/>
              <a:t> </a:t>
            </a:r>
            <a:r>
              <a:rPr lang="vi-VN" sz="2800" dirty="0" err="1"/>
              <a:t>học</a:t>
            </a:r>
            <a:r>
              <a:rPr lang="vi-VN" sz="2800" dirty="0"/>
              <a:t> </a:t>
            </a:r>
            <a:r>
              <a:rPr lang="vi-VN" sz="2800" dirty="0" err="1"/>
              <a:t>và</a:t>
            </a:r>
            <a:r>
              <a:rPr lang="vi-VN" sz="2800" dirty="0"/>
              <a:t> </a:t>
            </a:r>
            <a:r>
              <a:rPr lang="vi-VN" sz="2800" dirty="0" err="1"/>
              <a:t>học</a:t>
            </a:r>
            <a:r>
              <a:rPr lang="vi-VN" sz="2800" dirty="0"/>
              <a:t> sâu. </a:t>
            </a:r>
            <a:r>
              <a:rPr lang="vi-VN" sz="2800" dirty="0" err="1"/>
              <a:t>Tìm</a:t>
            </a:r>
            <a:r>
              <a:rPr lang="vi-VN" sz="2800" dirty="0"/>
              <a:t> </a:t>
            </a:r>
            <a:r>
              <a:rPr lang="vi-VN" sz="2800" dirty="0" err="1"/>
              <a:t>hiểu</a:t>
            </a:r>
            <a:r>
              <a:rPr lang="vi-VN" sz="2800" dirty="0"/>
              <a:t> </a:t>
            </a:r>
            <a:r>
              <a:rPr lang="vi-VN" sz="2800" dirty="0" err="1"/>
              <a:t>ứng</a:t>
            </a:r>
            <a:r>
              <a:rPr lang="vi-VN" sz="2800" dirty="0"/>
              <a:t> </a:t>
            </a:r>
            <a:r>
              <a:rPr lang="vi-VN" sz="2800" dirty="0" err="1"/>
              <a:t>dụng</a:t>
            </a:r>
            <a:r>
              <a:rPr lang="vi-VN" sz="2800" dirty="0"/>
              <a:t> </a:t>
            </a:r>
            <a:r>
              <a:rPr lang="vi-VN" sz="2800" dirty="0" err="1"/>
              <a:t>trí</a:t>
            </a:r>
            <a:r>
              <a:rPr lang="vi-VN" sz="2800" dirty="0"/>
              <a:t> </a:t>
            </a:r>
            <a:r>
              <a:rPr lang="vi-VN" sz="2800" dirty="0" err="1"/>
              <a:t>tuệ</a:t>
            </a:r>
            <a:r>
              <a:rPr lang="vi-VN" sz="2800" dirty="0"/>
              <a:t> nhân </a:t>
            </a:r>
            <a:r>
              <a:rPr lang="vi-VN" sz="2800" dirty="0" err="1"/>
              <a:t>tạo</a:t>
            </a:r>
            <a:r>
              <a:rPr lang="vi-VN" sz="2800" dirty="0"/>
              <a:t> </a:t>
            </a:r>
            <a:r>
              <a:rPr lang="vi-VN" sz="2800" dirty="0" err="1"/>
              <a:t>thực</a:t>
            </a:r>
            <a:r>
              <a:rPr lang="vi-VN" sz="2800" dirty="0"/>
              <a:t> </a:t>
            </a:r>
            <a:r>
              <a:rPr lang="vi-VN" sz="2800" dirty="0" err="1"/>
              <a:t>hiện</a:t>
            </a:r>
            <a:r>
              <a:rPr lang="vi-VN" sz="2800" dirty="0"/>
              <a:t> </a:t>
            </a:r>
            <a:r>
              <a:rPr lang="vi-VN" sz="2800" dirty="0" err="1"/>
              <a:t>thiết</a:t>
            </a:r>
            <a:r>
              <a:rPr lang="vi-VN" sz="2800" dirty="0"/>
              <a:t> </a:t>
            </a:r>
            <a:r>
              <a:rPr lang="vi-VN" sz="2800" dirty="0" err="1"/>
              <a:t>kế</a:t>
            </a:r>
            <a:r>
              <a:rPr lang="vi-VN" sz="2800" dirty="0"/>
              <a:t> </a:t>
            </a:r>
            <a:r>
              <a:rPr lang="vi-VN" sz="2800" dirty="0" err="1"/>
              <a:t>một</a:t>
            </a:r>
            <a:r>
              <a:rPr lang="vi-VN" sz="2800" dirty="0"/>
              <a:t> </a:t>
            </a:r>
            <a:r>
              <a:rPr lang="vi-VN" sz="2800" dirty="0" err="1"/>
              <a:t>hệ</a:t>
            </a:r>
            <a:r>
              <a:rPr lang="vi-VN" sz="2800" dirty="0"/>
              <a:t> </a:t>
            </a:r>
            <a:r>
              <a:rPr lang="vi-VN" sz="2800" dirty="0" err="1"/>
              <a:t>thống</a:t>
            </a:r>
            <a:r>
              <a:rPr lang="vi-VN" sz="2800" dirty="0"/>
              <a:t> </a:t>
            </a:r>
            <a:r>
              <a:rPr lang="vi-VN" sz="2800" dirty="0" err="1"/>
              <a:t>chatbot</a:t>
            </a:r>
            <a:r>
              <a:rPr lang="vi-VN" sz="2800" dirty="0"/>
              <a:t> cơ </a:t>
            </a:r>
            <a:r>
              <a:rPr lang="vi-VN" sz="2800" dirty="0" err="1"/>
              <a:t>bản</a:t>
            </a:r>
            <a:r>
              <a:rPr lang="vi-VN" sz="2800" dirty="0"/>
              <a:t>.</a:t>
            </a:r>
          </a:p>
          <a:p>
            <a:r>
              <a:rPr lang="vi-VN" dirty="0"/>
              <a:t> </a:t>
            </a:r>
            <a:r>
              <a:rPr lang="en-US" dirty="0" err="1"/>
              <a:t>Xây</a:t>
            </a:r>
            <a:r>
              <a:rPr lang="en-US" dirty="0"/>
              <a:t> </a:t>
            </a:r>
            <a:r>
              <a:rPr lang="en-US" dirty="0" err="1"/>
              <a:t>dựng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 chatbot </a:t>
            </a:r>
            <a:r>
              <a:rPr lang="en-US" dirty="0" err="1"/>
              <a:t>đơn</a:t>
            </a:r>
            <a:r>
              <a:rPr lang="en-US" dirty="0"/>
              <a:t> </a:t>
            </a:r>
            <a:r>
              <a:rPr lang="en-US" dirty="0" err="1"/>
              <a:t>giản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robot </a:t>
            </a:r>
            <a:r>
              <a:rPr lang="en-US" dirty="0" err="1"/>
              <a:t>thông</a:t>
            </a:r>
            <a:r>
              <a:rPr lang="en-US" dirty="0"/>
              <a:t> </a:t>
            </a:r>
            <a:r>
              <a:rPr lang="en-US" dirty="0" err="1"/>
              <a:t>minh</a:t>
            </a:r>
            <a:endParaRPr lang="en-US" dirty="0"/>
          </a:p>
          <a:p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robot </a:t>
            </a:r>
            <a:r>
              <a:rPr lang="en-US" dirty="0" err="1"/>
              <a:t>thông</a:t>
            </a:r>
            <a:r>
              <a:rPr lang="en-US" dirty="0"/>
              <a:t> </a:t>
            </a:r>
            <a:r>
              <a:rPr lang="en-US" dirty="0" err="1"/>
              <a:t>minh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60042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A2D68C-73C0-4BD5-832E-B1F593484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4.2: </a:t>
            </a:r>
            <a:r>
              <a:rPr lang="en-US" dirty="0" err="1"/>
              <a:t>Hướng</a:t>
            </a:r>
            <a:r>
              <a:rPr lang="en-US" dirty="0"/>
              <a:t> </a:t>
            </a:r>
            <a:r>
              <a:rPr lang="en-US" dirty="0" err="1"/>
              <a:t>tìm</a:t>
            </a:r>
            <a:r>
              <a:rPr lang="en-US" dirty="0"/>
              <a:t> </a:t>
            </a:r>
            <a:r>
              <a:rPr lang="en-US" dirty="0" err="1"/>
              <a:t>hiểu</a:t>
            </a:r>
            <a:endParaRPr lang="vi-V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D5C67D-6948-4824-915A-9B94E87914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err="1"/>
              <a:t>Báo</a:t>
            </a:r>
            <a:r>
              <a:rPr lang="en-US" dirty="0"/>
              <a:t> </a:t>
            </a:r>
            <a:r>
              <a:rPr lang="en-US" dirty="0" err="1"/>
              <a:t>cáo</a:t>
            </a:r>
            <a:r>
              <a:rPr lang="en-US" dirty="0"/>
              <a:t> NCKH</a:t>
            </a:r>
            <a:endParaRPr lang="vi-V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441D10-6B5F-4583-8BC7-7835DE7CE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dirty="0"/>
              <a:t>GVHD: TS.</a:t>
            </a:r>
            <a:r>
              <a:rPr lang="en-US" dirty="0" err="1"/>
              <a:t>Hà</a:t>
            </a:r>
            <a:r>
              <a:rPr lang="en-US" dirty="0"/>
              <a:t> </a:t>
            </a:r>
            <a:r>
              <a:rPr lang="en-US" dirty="0" err="1"/>
              <a:t>Thị</a:t>
            </a:r>
            <a:r>
              <a:rPr lang="en-US" dirty="0"/>
              <a:t> Kim </a:t>
            </a:r>
            <a:r>
              <a:rPr lang="en-US" dirty="0" err="1"/>
              <a:t>Duyên</a:t>
            </a:r>
            <a:endParaRPr lang="vi-V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C4CDA8-D652-4CF5-8DFE-65328BDC1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BD026-7D4D-44F4-9F93-DB68976F7553}" type="slidenum">
              <a:rPr lang="vi-VN" smtClean="0"/>
              <a:t>26</a:t>
            </a:fld>
            <a:endParaRPr lang="vi-V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1B0DEC-567D-4C1D-A0D2-230BEE1A3F51}"/>
              </a:ext>
            </a:extLst>
          </p:cNvPr>
          <p:cNvSpPr txBox="1"/>
          <p:nvPr/>
        </p:nvSpPr>
        <p:spPr>
          <a:xfrm>
            <a:off x="838200" y="1480172"/>
            <a:ext cx="89611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vi-VN"/>
            </a:defPPr>
            <a:lvl1pPr>
              <a:defRPr sz="3200" b="1">
                <a:solidFill>
                  <a:srgbClr val="FF0000"/>
                </a:solidFill>
              </a:defRPr>
            </a:lvl1pPr>
          </a:lstStyle>
          <a:p>
            <a:r>
              <a:rPr lang="en-US" dirty="0"/>
              <a:t>4.2 </a:t>
            </a:r>
            <a:r>
              <a:rPr lang="en-US" dirty="0" err="1"/>
              <a:t>Hướng</a:t>
            </a:r>
            <a:r>
              <a:rPr lang="en-US" dirty="0"/>
              <a:t> </a:t>
            </a:r>
            <a:r>
              <a:rPr lang="en-US" dirty="0" err="1"/>
              <a:t>tìm</a:t>
            </a:r>
            <a:r>
              <a:rPr lang="en-US" dirty="0"/>
              <a:t> </a:t>
            </a:r>
            <a:r>
              <a:rPr lang="en-US" dirty="0" err="1"/>
              <a:t>hiểu</a:t>
            </a:r>
            <a:endParaRPr lang="vi-V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9485101-A96D-4FC9-B564-8E83E7B9DD4C}"/>
              </a:ext>
            </a:extLst>
          </p:cNvPr>
          <p:cNvSpPr txBox="1"/>
          <p:nvPr/>
        </p:nvSpPr>
        <p:spPr>
          <a:xfrm>
            <a:off x="838200" y="2241702"/>
            <a:ext cx="11007166" cy="4031873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>
            <a:spAutoFit/>
          </a:bodyPr>
          <a:lstStyle>
            <a:defPPr>
              <a:defRPr lang="vi-VN"/>
            </a:defPPr>
            <a:lvl1pPr indent="461963" algn="just">
              <a:buFontTx/>
              <a:buChar char="-"/>
              <a:defRPr sz="3200">
                <a:solidFill>
                  <a:schemeClr val="bg1"/>
                </a:solidFill>
              </a:defRPr>
            </a:lvl1pPr>
          </a:lstStyle>
          <a:p>
            <a:r>
              <a:rPr lang="vi-VN" dirty="0"/>
              <a:t> Xây </a:t>
            </a:r>
            <a:r>
              <a:rPr lang="vi-VN" dirty="0" err="1"/>
              <a:t>dựng</a:t>
            </a:r>
            <a:r>
              <a:rPr lang="en-US" dirty="0"/>
              <a:t> </a:t>
            </a:r>
            <a:r>
              <a:rPr lang="en-US" dirty="0" err="1"/>
              <a:t>thêm</a:t>
            </a:r>
            <a:r>
              <a:rPr lang="en-US" dirty="0"/>
              <a:t> </a:t>
            </a:r>
            <a:r>
              <a:rPr lang="en-US" dirty="0" err="1"/>
              <a:t>đa</a:t>
            </a:r>
            <a:r>
              <a:rPr lang="en-US" dirty="0"/>
              <a:t> </a:t>
            </a:r>
            <a:r>
              <a:rPr lang="en-US" dirty="0" err="1"/>
              <a:t>dạng</a:t>
            </a:r>
            <a:r>
              <a:rPr lang="en-US" dirty="0"/>
              <a:t> </a:t>
            </a:r>
            <a:r>
              <a:rPr lang="en-US" dirty="0" err="1"/>
              <a:t>hóa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câu</a:t>
            </a:r>
            <a:r>
              <a:rPr lang="en-US" dirty="0"/>
              <a:t> </a:t>
            </a:r>
            <a:r>
              <a:rPr lang="en-US" dirty="0" err="1"/>
              <a:t>trả</a:t>
            </a:r>
            <a:r>
              <a:rPr lang="en-US" dirty="0"/>
              <a:t> </a:t>
            </a:r>
            <a:r>
              <a:rPr lang="en-US" dirty="0" err="1"/>
              <a:t>lời</a:t>
            </a:r>
            <a:r>
              <a:rPr lang="en-US" dirty="0"/>
              <a:t> </a:t>
            </a:r>
            <a:r>
              <a:rPr lang="en-US" dirty="0" err="1"/>
              <a:t>ngẫu</a:t>
            </a:r>
            <a:r>
              <a:rPr lang="en-US" dirty="0"/>
              <a:t> </a:t>
            </a:r>
            <a:r>
              <a:rPr lang="en-US" dirty="0" err="1"/>
              <a:t>nhiên</a:t>
            </a:r>
            <a:r>
              <a:rPr lang="en-US" dirty="0"/>
              <a:t> </a:t>
            </a:r>
            <a:r>
              <a:rPr lang="en-US" dirty="0" err="1"/>
              <a:t>theo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ý </a:t>
            </a:r>
            <a:r>
              <a:rPr lang="en-US" dirty="0" err="1"/>
              <a:t>định</a:t>
            </a:r>
            <a:r>
              <a:rPr lang="en-US" dirty="0"/>
              <a:t>, </a:t>
            </a:r>
            <a:r>
              <a:rPr lang="en-US" dirty="0" err="1"/>
              <a:t>xây</a:t>
            </a:r>
            <a:r>
              <a:rPr lang="en-US" dirty="0"/>
              <a:t> </a:t>
            </a:r>
            <a:r>
              <a:rPr lang="en-US" dirty="0" err="1"/>
              <a:t>dựng</a:t>
            </a:r>
            <a:r>
              <a:rPr lang="en-US" dirty="0"/>
              <a:t> bot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khả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trả</a:t>
            </a:r>
            <a:r>
              <a:rPr lang="en-US" dirty="0"/>
              <a:t> </a:t>
            </a:r>
            <a:r>
              <a:rPr lang="en-US" dirty="0" err="1"/>
              <a:t>lời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câu</a:t>
            </a:r>
            <a:r>
              <a:rPr lang="en-US" dirty="0"/>
              <a:t> </a:t>
            </a:r>
            <a:r>
              <a:rPr lang="en-US" dirty="0" err="1"/>
              <a:t>hỏi</a:t>
            </a:r>
            <a:r>
              <a:rPr lang="en-US" dirty="0"/>
              <a:t> </a:t>
            </a:r>
            <a:r>
              <a:rPr lang="en-US" dirty="0" err="1"/>
              <a:t>phức</a:t>
            </a:r>
            <a:r>
              <a:rPr lang="en-US" dirty="0"/>
              <a:t> </a:t>
            </a:r>
            <a:r>
              <a:rPr lang="en-US" dirty="0" err="1"/>
              <a:t>tạp</a:t>
            </a:r>
            <a:r>
              <a:rPr lang="en-US" dirty="0"/>
              <a:t> </a:t>
            </a:r>
            <a:r>
              <a:rPr lang="en-US" dirty="0" err="1"/>
              <a:t>hơn</a:t>
            </a:r>
            <a:endParaRPr lang="vi-VN" dirty="0"/>
          </a:p>
          <a:p>
            <a:r>
              <a:rPr lang="vi-VN" dirty="0" err="1"/>
              <a:t>Tìm</a:t>
            </a:r>
            <a:r>
              <a:rPr lang="vi-VN" dirty="0"/>
              <a:t> </a:t>
            </a:r>
            <a:r>
              <a:rPr lang="vi-VN" dirty="0" err="1"/>
              <a:t>hiểu</a:t>
            </a:r>
            <a:r>
              <a:rPr lang="vi-VN" dirty="0"/>
              <a:t>, </a:t>
            </a:r>
            <a:r>
              <a:rPr lang="vi-VN" dirty="0" err="1"/>
              <a:t>hoàn</a:t>
            </a:r>
            <a:r>
              <a:rPr lang="vi-VN" dirty="0"/>
              <a:t> </a:t>
            </a:r>
            <a:r>
              <a:rPr lang="vi-VN" dirty="0" err="1"/>
              <a:t>thiện</a:t>
            </a:r>
            <a:r>
              <a:rPr lang="vi-VN" dirty="0"/>
              <a:t> </a:t>
            </a:r>
            <a:r>
              <a:rPr lang="vi-VN" dirty="0" err="1"/>
              <a:t>và</a:t>
            </a:r>
            <a:r>
              <a:rPr lang="vi-VN" dirty="0"/>
              <a:t> </a:t>
            </a:r>
            <a:r>
              <a:rPr lang="vi-VN" dirty="0" err="1"/>
              <a:t>phát</a:t>
            </a:r>
            <a:r>
              <a:rPr lang="vi-VN" dirty="0"/>
              <a:t> </a:t>
            </a:r>
            <a:r>
              <a:rPr lang="vi-VN" dirty="0" err="1"/>
              <a:t>triển</a:t>
            </a:r>
            <a:r>
              <a:rPr lang="vi-VN" dirty="0"/>
              <a:t> </a:t>
            </a:r>
            <a:r>
              <a:rPr lang="vi-VN" dirty="0" err="1"/>
              <a:t>hệ</a:t>
            </a:r>
            <a:r>
              <a:rPr lang="vi-VN" dirty="0"/>
              <a:t> </a:t>
            </a:r>
            <a:r>
              <a:rPr lang="vi-VN" dirty="0" err="1"/>
              <a:t>thống</a:t>
            </a:r>
            <a:r>
              <a:rPr lang="vi-VN" dirty="0"/>
              <a:t> tương </a:t>
            </a:r>
            <a:r>
              <a:rPr lang="vi-VN" dirty="0" err="1"/>
              <a:t>tác</a:t>
            </a:r>
            <a:r>
              <a:rPr lang="vi-VN" dirty="0"/>
              <a:t> </a:t>
            </a:r>
            <a:r>
              <a:rPr lang="vi-VN" dirty="0" err="1"/>
              <a:t>giữa</a:t>
            </a:r>
            <a:r>
              <a:rPr lang="vi-VN" dirty="0"/>
              <a:t> </a:t>
            </a:r>
            <a:r>
              <a:rPr lang="vi-VN" dirty="0" err="1"/>
              <a:t>người-robot</a:t>
            </a:r>
            <a:r>
              <a:rPr lang="vi-VN" dirty="0"/>
              <a:t> đa phương </a:t>
            </a:r>
            <a:r>
              <a:rPr lang="vi-VN" dirty="0" err="1"/>
              <a:t>thức</a:t>
            </a:r>
            <a:r>
              <a:rPr lang="vi-VN" dirty="0"/>
              <a:t> </a:t>
            </a:r>
            <a:r>
              <a:rPr lang="vi-VN" dirty="0" err="1"/>
              <a:t>dựa</a:t>
            </a:r>
            <a:r>
              <a:rPr lang="vi-VN" dirty="0"/>
              <a:t> trên </a:t>
            </a:r>
            <a:r>
              <a:rPr lang="vi-VN" dirty="0" err="1"/>
              <a:t>nét</a:t>
            </a:r>
            <a:r>
              <a:rPr lang="vi-VN" dirty="0"/>
              <a:t> </a:t>
            </a:r>
            <a:r>
              <a:rPr lang="vi-VN" dirty="0" err="1"/>
              <a:t>mặt</a:t>
            </a:r>
            <a:r>
              <a:rPr lang="vi-VN" dirty="0"/>
              <a:t>, </a:t>
            </a:r>
            <a:r>
              <a:rPr lang="vi-VN" dirty="0" err="1"/>
              <a:t>giọng</a:t>
            </a:r>
            <a:r>
              <a:rPr lang="vi-VN" dirty="0"/>
              <a:t> </a:t>
            </a:r>
            <a:r>
              <a:rPr lang="vi-VN" dirty="0" err="1"/>
              <a:t>nói</a:t>
            </a:r>
            <a:r>
              <a:rPr lang="vi-VN" dirty="0"/>
              <a:t>, tư </a:t>
            </a:r>
            <a:r>
              <a:rPr lang="vi-VN" dirty="0" err="1"/>
              <a:t>thế</a:t>
            </a:r>
            <a:r>
              <a:rPr lang="vi-VN" dirty="0"/>
              <a:t> cơ </a:t>
            </a:r>
            <a:r>
              <a:rPr lang="vi-VN" dirty="0" err="1"/>
              <a:t>thể</a:t>
            </a:r>
            <a:r>
              <a:rPr lang="vi-VN" dirty="0"/>
              <a:t>, </a:t>
            </a:r>
            <a:r>
              <a:rPr lang="vi-VN" dirty="0" err="1"/>
              <a:t>tín</a:t>
            </a:r>
            <a:r>
              <a:rPr lang="vi-VN" dirty="0"/>
              <a:t> </a:t>
            </a:r>
            <a:r>
              <a:rPr lang="vi-VN" dirty="0" err="1"/>
              <a:t>hiệu</a:t>
            </a:r>
            <a:r>
              <a:rPr lang="vi-VN" dirty="0"/>
              <a:t> sinh </a:t>
            </a:r>
            <a:r>
              <a:rPr lang="vi-VN" dirty="0" err="1"/>
              <a:t>lý</a:t>
            </a:r>
            <a:r>
              <a:rPr lang="vi-VN" dirty="0"/>
              <a:t> </a:t>
            </a:r>
            <a:r>
              <a:rPr lang="vi-VN" dirty="0" err="1"/>
              <a:t>và</a:t>
            </a:r>
            <a:r>
              <a:rPr lang="vi-VN" dirty="0"/>
              <a:t> </a:t>
            </a:r>
            <a:r>
              <a:rPr lang="vi-VN" dirty="0" err="1"/>
              <a:t>ứng</a:t>
            </a:r>
            <a:r>
              <a:rPr lang="vi-VN" dirty="0"/>
              <a:t> </a:t>
            </a:r>
            <a:r>
              <a:rPr lang="vi-VN" dirty="0" err="1"/>
              <a:t>dụng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 </a:t>
            </a:r>
            <a:r>
              <a:rPr lang="vi-VN" dirty="0"/>
              <a:t>trong </a:t>
            </a:r>
            <a:r>
              <a:rPr lang="vi-VN" dirty="0" err="1"/>
              <a:t>các</a:t>
            </a:r>
            <a:r>
              <a:rPr lang="vi-VN" dirty="0"/>
              <a:t> </a:t>
            </a:r>
            <a:r>
              <a:rPr lang="vi-VN" dirty="0" err="1"/>
              <a:t>lĩnh</a:t>
            </a:r>
            <a:r>
              <a:rPr lang="vi-VN" dirty="0"/>
              <a:t> </a:t>
            </a:r>
            <a:r>
              <a:rPr lang="vi-VN" dirty="0" err="1"/>
              <a:t>của</a:t>
            </a:r>
            <a:r>
              <a:rPr lang="vi-VN" dirty="0"/>
              <a:t> </a:t>
            </a:r>
            <a:r>
              <a:rPr lang="vi-VN" dirty="0" err="1"/>
              <a:t>cuộc</a:t>
            </a:r>
            <a:r>
              <a:rPr lang="vi-VN" dirty="0"/>
              <a:t> </a:t>
            </a:r>
            <a:r>
              <a:rPr lang="vi-VN" dirty="0" err="1"/>
              <a:t>sống</a:t>
            </a:r>
            <a:r>
              <a:rPr lang="vi-VN" dirty="0"/>
              <a:t>.</a:t>
            </a:r>
          </a:p>
          <a:p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3843487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5ABD3-4ED6-ED9C-FCB1-85B853018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3.3. Video</a:t>
            </a:r>
            <a:endParaRPr lang="vi-V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85C464-6F14-76C7-4755-75B5CA3660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/>
              <a:t>GVHD: TS.</a:t>
            </a:r>
            <a:r>
              <a:rPr lang="en-US"/>
              <a:t>Hà Thị Kim Duyên</a:t>
            </a:r>
            <a:endParaRPr lang="vi-VN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D7FB69-7B95-DD84-72C8-7404EE216B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err="1"/>
              <a:t>Báo</a:t>
            </a:r>
            <a:r>
              <a:rPr lang="en-US" dirty="0"/>
              <a:t> </a:t>
            </a:r>
            <a:r>
              <a:rPr lang="en-US" dirty="0" err="1"/>
              <a:t>cáo</a:t>
            </a:r>
            <a:r>
              <a:rPr lang="en-US" dirty="0"/>
              <a:t> NCKH</a:t>
            </a:r>
            <a:endParaRPr lang="vi-V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8423F4-5F5E-D937-AC0B-C870BA6DF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BD026-7D4D-44F4-9F93-DB68976F7553}" type="slidenum">
              <a:rPr lang="vi-VN" smtClean="0"/>
              <a:pPr/>
              <a:t>27</a:t>
            </a:fld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33828951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0CC398-39FC-4609-BFCC-701AAA361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2054" y="1967265"/>
            <a:ext cx="2982861" cy="2547257"/>
          </a:xfrm>
          <a:noFill/>
          <a:ln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Xin </a:t>
            </a:r>
            <a:r>
              <a:rPr lang="en-US" sz="36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cảm</a:t>
            </a:r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6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ơn</a:t>
            </a:r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6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thầy</a:t>
            </a:r>
            <a:r>
              <a:rPr lang="en-US" sz="36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6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cô</a:t>
            </a:r>
            <a:r>
              <a:rPr lang="en-US" sz="36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6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và</a:t>
            </a:r>
            <a:r>
              <a:rPr lang="en-US" sz="36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6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các</a:t>
            </a:r>
            <a:r>
              <a:rPr lang="en-US" sz="36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6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bạn</a:t>
            </a:r>
            <a:r>
              <a:rPr lang="en-US" sz="36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6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đã</a:t>
            </a:r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6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lắng</a:t>
            </a:r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6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nghe</a:t>
            </a:r>
            <a:endParaRPr lang="en-US" sz="36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0" name="Picture 9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CCC86D5-986D-49C9-85DC-BCA5EF8068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7316" y="1495335"/>
            <a:ext cx="6780700" cy="3865000"/>
          </a:xfrm>
          <a:prstGeom prst="rect">
            <a:avLst/>
          </a:prstGeom>
        </p:spPr>
      </p:pic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44D66383-5DBB-3045-0062-4C82B7E4A23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50331"/>
            <a:ext cx="3055620" cy="377984"/>
          </a:xfrm>
        </p:spPr>
        <p:txBody>
          <a:bodyPr/>
          <a:lstStyle/>
          <a:p>
            <a:r>
              <a:rPr lang="en-US" dirty="0" err="1"/>
              <a:t>Báo</a:t>
            </a:r>
            <a:r>
              <a:rPr lang="en-US" dirty="0"/>
              <a:t> </a:t>
            </a:r>
            <a:r>
              <a:rPr lang="en-US" dirty="0" err="1"/>
              <a:t>cáo</a:t>
            </a:r>
            <a:r>
              <a:rPr lang="en-US" dirty="0"/>
              <a:t> NCKH</a:t>
            </a:r>
            <a:endParaRPr lang="vi-VN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BABD701B-BD40-297E-D940-3D1C809C68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70370" y="6450331"/>
            <a:ext cx="4583430" cy="364807"/>
          </a:xfrm>
        </p:spPr>
        <p:txBody>
          <a:bodyPr/>
          <a:lstStyle/>
          <a:p>
            <a:r>
              <a:rPr lang="vi-VN" dirty="0"/>
              <a:t>GVHD: TS.</a:t>
            </a:r>
            <a:r>
              <a:rPr lang="en-US" dirty="0" err="1"/>
              <a:t>Hà</a:t>
            </a:r>
            <a:r>
              <a:rPr lang="en-US" dirty="0"/>
              <a:t> </a:t>
            </a:r>
            <a:r>
              <a:rPr lang="en-US" dirty="0" err="1"/>
              <a:t>Thị</a:t>
            </a:r>
            <a:r>
              <a:rPr lang="en-US" dirty="0"/>
              <a:t> Kim </a:t>
            </a:r>
            <a:r>
              <a:rPr lang="en-US" dirty="0" err="1"/>
              <a:t>Duyên</a:t>
            </a:r>
            <a:endParaRPr lang="vi-VN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96CC8E7E-F361-A790-61DD-6B5347837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43363" y="6450331"/>
            <a:ext cx="2756535" cy="364807"/>
          </a:xfrm>
        </p:spPr>
        <p:txBody>
          <a:bodyPr/>
          <a:lstStyle/>
          <a:p>
            <a:fld id="{416BD026-7D4D-44F4-9F93-DB68976F7553}" type="slidenum">
              <a:rPr lang="vi-VN" smtClean="0"/>
              <a:t>28</a:t>
            </a:fld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2230682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0F4B9E-8DF8-4B3F-9875-2E91E87D66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err="1"/>
              <a:t>Báo</a:t>
            </a:r>
            <a:r>
              <a:rPr lang="en-US" dirty="0"/>
              <a:t> </a:t>
            </a:r>
            <a:r>
              <a:rPr lang="en-US" dirty="0" err="1"/>
              <a:t>cáo</a:t>
            </a:r>
            <a:r>
              <a:rPr lang="en-US" dirty="0"/>
              <a:t> NCKH</a:t>
            </a:r>
            <a:endParaRPr lang="vi-V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7D83CA-3F45-4FF0-B190-46F160B35A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dirty="0"/>
              <a:t>GVHD: TS.</a:t>
            </a:r>
            <a:r>
              <a:rPr lang="en-US" dirty="0" err="1"/>
              <a:t>Hà</a:t>
            </a:r>
            <a:r>
              <a:rPr lang="en-US" dirty="0"/>
              <a:t> </a:t>
            </a:r>
            <a:r>
              <a:rPr lang="en-US" dirty="0" err="1"/>
              <a:t>Thị</a:t>
            </a:r>
            <a:r>
              <a:rPr lang="en-US" dirty="0"/>
              <a:t> Kim </a:t>
            </a:r>
            <a:r>
              <a:rPr lang="en-US" dirty="0" err="1"/>
              <a:t>Duyên</a:t>
            </a:r>
            <a:endParaRPr lang="vi-V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3F6FB1-2B02-417D-994C-486399AD93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BD026-7D4D-44F4-9F93-DB68976F7553}" type="slidenum">
              <a:rPr lang="vi-VN" smtClean="0"/>
              <a:t>3</a:t>
            </a:fld>
            <a:endParaRPr lang="vi-VN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3B0F919D-EC85-4717-B46C-011F6C812BD9}"/>
              </a:ext>
            </a:extLst>
          </p:cNvPr>
          <p:cNvGrpSpPr/>
          <p:nvPr/>
        </p:nvGrpSpPr>
        <p:grpSpPr>
          <a:xfrm>
            <a:off x="117312" y="1336792"/>
            <a:ext cx="6292381" cy="865951"/>
            <a:chOff x="928738" y="1241014"/>
            <a:chExt cx="8583718" cy="1581150"/>
          </a:xfrm>
        </p:grpSpPr>
        <p:sp>
          <p:nvSpPr>
            <p:cNvPr id="34" name="Freeform 109">
              <a:extLst>
                <a:ext uri="{FF2B5EF4-FFF2-40B4-BE49-F238E27FC236}">
                  <a16:creationId xmlns:a16="http://schemas.microsoft.com/office/drawing/2014/main" id="{29F33EC2-3E6F-4836-9170-D43DA877A5C3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738" y="1307689"/>
              <a:ext cx="8452688" cy="1514475"/>
            </a:xfrm>
            <a:custGeom>
              <a:avLst/>
              <a:gdLst>
                <a:gd name="T0" fmla="*/ 1091 w 1339"/>
                <a:gd name="T1" fmla="*/ 0 h 390"/>
                <a:gd name="T2" fmla="*/ 456 w 1339"/>
                <a:gd name="T3" fmla="*/ 0 h 390"/>
                <a:gd name="T4" fmla="*/ 399 w 1339"/>
                <a:gd name="T5" fmla="*/ 0 h 390"/>
                <a:gd name="T6" fmla="*/ 392 w 1339"/>
                <a:gd name="T7" fmla="*/ 0 h 390"/>
                <a:gd name="T8" fmla="*/ 360 w 1339"/>
                <a:gd name="T9" fmla="*/ 31 h 390"/>
                <a:gd name="T10" fmla="*/ 360 w 1339"/>
                <a:gd name="T11" fmla="*/ 59 h 390"/>
                <a:gd name="T12" fmla="*/ 342 w 1339"/>
                <a:gd name="T13" fmla="*/ 59 h 390"/>
                <a:gd name="T14" fmla="*/ 315 w 1339"/>
                <a:gd name="T15" fmla="*/ 59 h 390"/>
                <a:gd name="T16" fmla="*/ 315 w 1339"/>
                <a:gd name="T17" fmla="*/ 59 h 390"/>
                <a:gd name="T18" fmla="*/ 255 w 1339"/>
                <a:gd name="T19" fmla="*/ 0 h 390"/>
                <a:gd name="T20" fmla="*/ 59 w 1339"/>
                <a:gd name="T21" fmla="*/ 0 h 390"/>
                <a:gd name="T22" fmla="*/ 0 w 1339"/>
                <a:gd name="T23" fmla="*/ 59 h 390"/>
                <a:gd name="T24" fmla="*/ 0 w 1339"/>
                <a:gd name="T25" fmla="*/ 215 h 390"/>
                <a:gd name="T26" fmla="*/ 129 w 1339"/>
                <a:gd name="T27" fmla="*/ 344 h 390"/>
                <a:gd name="T28" fmla="*/ 245 w 1339"/>
                <a:gd name="T29" fmla="*/ 344 h 390"/>
                <a:gd name="T30" fmla="*/ 245 w 1339"/>
                <a:gd name="T31" fmla="*/ 344 h 390"/>
                <a:gd name="T32" fmla="*/ 444 w 1339"/>
                <a:gd name="T33" fmla="*/ 344 h 390"/>
                <a:gd name="T34" fmla="*/ 471 w 1339"/>
                <a:gd name="T35" fmla="*/ 344 h 390"/>
                <a:gd name="T36" fmla="*/ 1119 w 1339"/>
                <a:gd name="T37" fmla="*/ 344 h 390"/>
                <a:gd name="T38" fmla="*/ 1215 w 1339"/>
                <a:gd name="T39" fmla="*/ 390 h 390"/>
                <a:gd name="T40" fmla="*/ 1339 w 1339"/>
                <a:gd name="T41" fmla="*/ 266 h 390"/>
                <a:gd name="T42" fmla="*/ 1246 w 1339"/>
                <a:gd name="T43" fmla="*/ 146 h 390"/>
                <a:gd name="T44" fmla="*/ 1205 w 1339"/>
                <a:gd name="T45" fmla="*/ 94 h 390"/>
                <a:gd name="T46" fmla="*/ 1151 w 1339"/>
                <a:gd name="T47" fmla="*/ 60 h 390"/>
                <a:gd name="T48" fmla="*/ 1151 w 1339"/>
                <a:gd name="T49" fmla="*/ 59 h 390"/>
                <a:gd name="T50" fmla="*/ 1091 w 1339"/>
                <a:gd name="T51" fmla="*/ 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339" h="390">
                  <a:moveTo>
                    <a:pt x="1091" y="0"/>
                  </a:moveTo>
                  <a:cubicBezTo>
                    <a:pt x="456" y="0"/>
                    <a:pt x="456" y="0"/>
                    <a:pt x="456" y="0"/>
                  </a:cubicBezTo>
                  <a:cubicBezTo>
                    <a:pt x="399" y="0"/>
                    <a:pt x="399" y="0"/>
                    <a:pt x="399" y="0"/>
                  </a:cubicBezTo>
                  <a:cubicBezTo>
                    <a:pt x="392" y="0"/>
                    <a:pt x="392" y="0"/>
                    <a:pt x="392" y="0"/>
                  </a:cubicBezTo>
                  <a:cubicBezTo>
                    <a:pt x="374" y="0"/>
                    <a:pt x="360" y="14"/>
                    <a:pt x="360" y="31"/>
                  </a:cubicBezTo>
                  <a:cubicBezTo>
                    <a:pt x="360" y="59"/>
                    <a:pt x="360" y="59"/>
                    <a:pt x="360" y="59"/>
                  </a:cubicBezTo>
                  <a:cubicBezTo>
                    <a:pt x="342" y="59"/>
                    <a:pt x="342" y="59"/>
                    <a:pt x="342" y="59"/>
                  </a:cubicBezTo>
                  <a:cubicBezTo>
                    <a:pt x="315" y="59"/>
                    <a:pt x="315" y="59"/>
                    <a:pt x="315" y="59"/>
                  </a:cubicBezTo>
                  <a:cubicBezTo>
                    <a:pt x="315" y="59"/>
                    <a:pt x="315" y="59"/>
                    <a:pt x="315" y="59"/>
                  </a:cubicBezTo>
                  <a:cubicBezTo>
                    <a:pt x="314" y="26"/>
                    <a:pt x="288" y="0"/>
                    <a:pt x="255" y="0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26" y="0"/>
                    <a:pt x="0" y="26"/>
                    <a:pt x="0" y="59"/>
                  </a:cubicBezTo>
                  <a:cubicBezTo>
                    <a:pt x="0" y="215"/>
                    <a:pt x="0" y="215"/>
                    <a:pt x="0" y="215"/>
                  </a:cubicBezTo>
                  <a:cubicBezTo>
                    <a:pt x="0" y="286"/>
                    <a:pt x="57" y="344"/>
                    <a:pt x="129" y="344"/>
                  </a:cubicBezTo>
                  <a:cubicBezTo>
                    <a:pt x="245" y="344"/>
                    <a:pt x="245" y="344"/>
                    <a:pt x="245" y="344"/>
                  </a:cubicBezTo>
                  <a:cubicBezTo>
                    <a:pt x="245" y="344"/>
                    <a:pt x="245" y="344"/>
                    <a:pt x="245" y="344"/>
                  </a:cubicBezTo>
                  <a:cubicBezTo>
                    <a:pt x="444" y="344"/>
                    <a:pt x="444" y="344"/>
                    <a:pt x="444" y="344"/>
                  </a:cubicBezTo>
                  <a:cubicBezTo>
                    <a:pt x="471" y="344"/>
                    <a:pt x="471" y="344"/>
                    <a:pt x="471" y="344"/>
                  </a:cubicBezTo>
                  <a:cubicBezTo>
                    <a:pt x="1119" y="344"/>
                    <a:pt x="1119" y="344"/>
                    <a:pt x="1119" y="344"/>
                  </a:cubicBezTo>
                  <a:cubicBezTo>
                    <a:pt x="1141" y="372"/>
                    <a:pt x="1176" y="390"/>
                    <a:pt x="1215" y="390"/>
                  </a:cubicBezTo>
                  <a:cubicBezTo>
                    <a:pt x="1283" y="390"/>
                    <a:pt x="1339" y="334"/>
                    <a:pt x="1339" y="266"/>
                  </a:cubicBezTo>
                  <a:cubicBezTo>
                    <a:pt x="1339" y="208"/>
                    <a:pt x="1299" y="160"/>
                    <a:pt x="1246" y="146"/>
                  </a:cubicBezTo>
                  <a:cubicBezTo>
                    <a:pt x="1205" y="94"/>
                    <a:pt x="1205" y="94"/>
                    <a:pt x="1205" y="94"/>
                  </a:cubicBezTo>
                  <a:cubicBezTo>
                    <a:pt x="1191" y="76"/>
                    <a:pt x="1172" y="65"/>
                    <a:pt x="1151" y="60"/>
                  </a:cubicBezTo>
                  <a:cubicBezTo>
                    <a:pt x="1151" y="59"/>
                    <a:pt x="1151" y="59"/>
                    <a:pt x="1151" y="59"/>
                  </a:cubicBezTo>
                  <a:cubicBezTo>
                    <a:pt x="1151" y="26"/>
                    <a:pt x="1124" y="0"/>
                    <a:pt x="1091" y="0"/>
                  </a:cubicBezTo>
                </a:path>
              </a:pathLst>
            </a:custGeom>
            <a:solidFill>
              <a:srgbClr val="DDE5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110">
              <a:extLst>
                <a:ext uri="{FF2B5EF4-FFF2-40B4-BE49-F238E27FC236}">
                  <a16:creationId xmlns:a16="http://schemas.microsoft.com/office/drawing/2014/main" id="{641348C6-B05D-4E69-99E7-46C6F6824AB6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4578" y="1241014"/>
              <a:ext cx="603764" cy="454025"/>
            </a:xfrm>
            <a:custGeom>
              <a:avLst/>
              <a:gdLst>
                <a:gd name="T0" fmla="*/ 96 w 96"/>
                <a:gd name="T1" fmla="*/ 0 h 117"/>
                <a:gd name="T2" fmla="*/ 32 w 96"/>
                <a:gd name="T3" fmla="*/ 0 h 117"/>
                <a:gd name="T4" fmla="*/ 0 w 96"/>
                <a:gd name="T5" fmla="*/ 31 h 117"/>
                <a:gd name="T6" fmla="*/ 0 w 96"/>
                <a:gd name="T7" fmla="*/ 117 h 117"/>
                <a:gd name="T8" fmla="*/ 96 w 96"/>
                <a:gd name="T9" fmla="*/ 117 h 117"/>
                <a:gd name="T10" fmla="*/ 96 w 96"/>
                <a:gd name="T11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6" h="117">
                  <a:moveTo>
                    <a:pt x="96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14" y="0"/>
                    <a:pt x="0" y="14"/>
                    <a:pt x="0" y="31"/>
                  </a:cubicBezTo>
                  <a:cubicBezTo>
                    <a:pt x="0" y="117"/>
                    <a:pt x="0" y="117"/>
                    <a:pt x="0" y="117"/>
                  </a:cubicBezTo>
                  <a:cubicBezTo>
                    <a:pt x="96" y="117"/>
                    <a:pt x="96" y="117"/>
                    <a:pt x="96" y="117"/>
                  </a:cubicBezTo>
                  <a:lnTo>
                    <a:pt x="96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111">
              <a:extLst>
                <a:ext uri="{FF2B5EF4-FFF2-40B4-BE49-F238E27FC236}">
                  <a16:creationId xmlns:a16="http://schemas.microsoft.com/office/drawing/2014/main" id="{CBAF1FE5-5EB5-4371-9EC2-CEBFFFB69402}"/>
                </a:ext>
              </a:extLst>
            </p:cNvPr>
            <p:cNvSpPr>
              <a:spLocks/>
            </p:cNvSpPr>
            <p:nvPr/>
          </p:nvSpPr>
          <p:spPr bwMode="auto">
            <a:xfrm>
              <a:off x="1553052" y="1469613"/>
              <a:ext cx="7342791" cy="1265144"/>
            </a:xfrm>
            <a:custGeom>
              <a:avLst/>
              <a:gdLst>
                <a:gd name="T0" fmla="*/ 1150 w 1163"/>
                <a:gd name="T1" fmla="*/ 169 h 285"/>
                <a:gd name="T2" fmla="*/ 1089 w 1163"/>
                <a:gd name="T3" fmla="*/ 249 h 285"/>
                <a:gd name="T4" fmla="*/ 1016 w 1163"/>
                <a:gd name="T5" fmla="*/ 285 h 285"/>
                <a:gd name="T6" fmla="*/ 129 w 1163"/>
                <a:gd name="T7" fmla="*/ 285 h 285"/>
                <a:gd name="T8" fmla="*/ 0 w 1163"/>
                <a:gd name="T9" fmla="*/ 156 h 285"/>
                <a:gd name="T10" fmla="*/ 0 w 1163"/>
                <a:gd name="T11" fmla="*/ 0 h 285"/>
                <a:gd name="T12" fmla="*/ 1017 w 1163"/>
                <a:gd name="T13" fmla="*/ 0 h 285"/>
                <a:gd name="T14" fmla="*/ 1089 w 1163"/>
                <a:gd name="T15" fmla="*/ 35 h 285"/>
                <a:gd name="T16" fmla="*/ 1149 w 1163"/>
                <a:gd name="T17" fmla="*/ 112 h 285"/>
                <a:gd name="T18" fmla="*/ 1150 w 1163"/>
                <a:gd name="T19" fmla="*/ 169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3" h="285">
                  <a:moveTo>
                    <a:pt x="1150" y="169"/>
                  </a:moveTo>
                  <a:cubicBezTo>
                    <a:pt x="1089" y="249"/>
                    <a:pt x="1089" y="249"/>
                    <a:pt x="1089" y="249"/>
                  </a:cubicBezTo>
                  <a:cubicBezTo>
                    <a:pt x="1072" y="271"/>
                    <a:pt x="1045" y="285"/>
                    <a:pt x="1016" y="285"/>
                  </a:cubicBezTo>
                  <a:cubicBezTo>
                    <a:pt x="129" y="285"/>
                    <a:pt x="129" y="285"/>
                    <a:pt x="129" y="285"/>
                  </a:cubicBezTo>
                  <a:cubicBezTo>
                    <a:pt x="58" y="285"/>
                    <a:pt x="0" y="227"/>
                    <a:pt x="0" y="15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17" y="0"/>
                    <a:pt x="1017" y="0"/>
                    <a:pt x="1017" y="0"/>
                  </a:cubicBezTo>
                  <a:cubicBezTo>
                    <a:pt x="1045" y="0"/>
                    <a:pt x="1072" y="12"/>
                    <a:pt x="1089" y="35"/>
                  </a:cubicBezTo>
                  <a:cubicBezTo>
                    <a:pt x="1149" y="112"/>
                    <a:pt x="1149" y="112"/>
                    <a:pt x="1149" y="112"/>
                  </a:cubicBezTo>
                  <a:cubicBezTo>
                    <a:pt x="1163" y="129"/>
                    <a:pt x="1163" y="152"/>
                    <a:pt x="1150" y="16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112">
              <a:extLst>
                <a:ext uri="{FF2B5EF4-FFF2-40B4-BE49-F238E27FC236}">
                  <a16:creationId xmlns:a16="http://schemas.microsoft.com/office/drawing/2014/main" id="{D570F03C-B2D5-4ED0-9D44-F78D82294707}"/>
                </a:ext>
              </a:extLst>
            </p:cNvPr>
            <p:cNvSpPr>
              <a:spLocks/>
            </p:cNvSpPr>
            <p:nvPr/>
          </p:nvSpPr>
          <p:spPr bwMode="auto">
            <a:xfrm>
              <a:off x="933788" y="1455534"/>
              <a:ext cx="1811258" cy="1092200"/>
            </a:xfrm>
            <a:custGeom>
              <a:avLst/>
              <a:gdLst>
                <a:gd name="T0" fmla="*/ 315 w 444"/>
                <a:gd name="T1" fmla="*/ 215 h 344"/>
                <a:gd name="T2" fmla="*/ 315 w 444"/>
                <a:gd name="T3" fmla="*/ 59 h 344"/>
                <a:gd name="T4" fmla="*/ 255 w 444"/>
                <a:gd name="T5" fmla="*/ 0 h 344"/>
                <a:gd name="T6" fmla="*/ 59 w 444"/>
                <a:gd name="T7" fmla="*/ 0 h 344"/>
                <a:gd name="T8" fmla="*/ 0 w 444"/>
                <a:gd name="T9" fmla="*/ 59 h 344"/>
                <a:gd name="T10" fmla="*/ 0 w 444"/>
                <a:gd name="T11" fmla="*/ 215 h 344"/>
                <a:gd name="T12" fmla="*/ 129 w 444"/>
                <a:gd name="T13" fmla="*/ 344 h 344"/>
                <a:gd name="T14" fmla="*/ 444 w 444"/>
                <a:gd name="T15" fmla="*/ 344 h 344"/>
                <a:gd name="T16" fmla="*/ 315 w 444"/>
                <a:gd name="T17" fmla="*/ 215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4" h="344">
                  <a:moveTo>
                    <a:pt x="315" y="215"/>
                  </a:moveTo>
                  <a:cubicBezTo>
                    <a:pt x="315" y="59"/>
                    <a:pt x="315" y="59"/>
                    <a:pt x="315" y="59"/>
                  </a:cubicBezTo>
                  <a:cubicBezTo>
                    <a:pt x="315" y="26"/>
                    <a:pt x="288" y="0"/>
                    <a:pt x="255" y="0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26" y="0"/>
                    <a:pt x="0" y="26"/>
                    <a:pt x="0" y="59"/>
                  </a:cubicBezTo>
                  <a:cubicBezTo>
                    <a:pt x="0" y="215"/>
                    <a:pt x="0" y="215"/>
                    <a:pt x="0" y="215"/>
                  </a:cubicBezTo>
                  <a:cubicBezTo>
                    <a:pt x="0" y="286"/>
                    <a:pt x="57" y="344"/>
                    <a:pt x="129" y="344"/>
                  </a:cubicBezTo>
                  <a:cubicBezTo>
                    <a:pt x="444" y="344"/>
                    <a:pt x="444" y="344"/>
                    <a:pt x="444" y="344"/>
                  </a:cubicBezTo>
                  <a:cubicBezTo>
                    <a:pt x="372" y="344"/>
                    <a:pt x="315" y="286"/>
                    <a:pt x="315" y="2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114">
              <a:extLst>
                <a:ext uri="{FF2B5EF4-FFF2-40B4-BE49-F238E27FC236}">
                  <a16:creationId xmlns:a16="http://schemas.microsoft.com/office/drawing/2014/main" id="{16DAAB78-7717-4E84-83A4-06A5C8BA8333}"/>
                </a:ext>
              </a:extLst>
            </p:cNvPr>
            <p:cNvSpPr>
              <a:spLocks/>
            </p:cNvSpPr>
            <p:nvPr/>
          </p:nvSpPr>
          <p:spPr bwMode="auto">
            <a:xfrm>
              <a:off x="3338652" y="1241014"/>
              <a:ext cx="4747893" cy="1205020"/>
            </a:xfrm>
            <a:custGeom>
              <a:avLst/>
              <a:gdLst>
                <a:gd name="T0" fmla="*/ 52 w 752"/>
                <a:gd name="T1" fmla="*/ 130 h 130"/>
                <a:gd name="T2" fmla="*/ 709 w 752"/>
                <a:gd name="T3" fmla="*/ 130 h 130"/>
                <a:gd name="T4" fmla="*/ 752 w 752"/>
                <a:gd name="T5" fmla="*/ 87 h 130"/>
                <a:gd name="T6" fmla="*/ 752 w 752"/>
                <a:gd name="T7" fmla="*/ 59 h 130"/>
                <a:gd name="T8" fmla="*/ 692 w 752"/>
                <a:gd name="T9" fmla="*/ 0 h 130"/>
                <a:gd name="T10" fmla="*/ 0 w 752"/>
                <a:gd name="T11" fmla="*/ 0 h 130"/>
                <a:gd name="T12" fmla="*/ 20 w 752"/>
                <a:gd name="T13" fmla="*/ 59 h 130"/>
                <a:gd name="T14" fmla="*/ 20 w 752"/>
                <a:gd name="T15" fmla="*/ 98 h 130"/>
                <a:gd name="T16" fmla="*/ 52 w 752"/>
                <a:gd name="T17" fmla="*/ 13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52" h="130">
                  <a:moveTo>
                    <a:pt x="52" y="130"/>
                  </a:moveTo>
                  <a:cubicBezTo>
                    <a:pt x="709" y="130"/>
                    <a:pt x="709" y="130"/>
                    <a:pt x="709" y="130"/>
                  </a:cubicBezTo>
                  <a:cubicBezTo>
                    <a:pt x="733" y="130"/>
                    <a:pt x="752" y="111"/>
                    <a:pt x="752" y="87"/>
                  </a:cubicBezTo>
                  <a:cubicBezTo>
                    <a:pt x="752" y="59"/>
                    <a:pt x="752" y="59"/>
                    <a:pt x="752" y="59"/>
                  </a:cubicBezTo>
                  <a:cubicBezTo>
                    <a:pt x="752" y="26"/>
                    <a:pt x="725" y="0"/>
                    <a:pt x="69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2" y="16"/>
                    <a:pt x="20" y="37"/>
                    <a:pt x="20" y="59"/>
                  </a:cubicBezTo>
                  <a:cubicBezTo>
                    <a:pt x="20" y="98"/>
                    <a:pt x="20" y="98"/>
                    <a:pt x="20" y="98"/>
                  </a:cubicBezTo>
                  <a:cubicBezTo>
                    <a:pt x="20" y="116"/>
                    <a:pt x="34" y="130"/>
                    <a:pt x="52" y="1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9" name="Oval 115">
              <a:extLst>
                <a:ext uri="{FF2B5EF4-FFF2-40B4-BE49-F238E27FC236}">
                  <a16:creationId xmlns:a16="http://schemas.microsoft.com/office/drawing/2014/main" id="{55A96691-8A71-458D-A5E1-6F872C46DA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47809" y="1793464"/>
              <a:ext cx="1564647" cy="963613"/>
            </a:xfrm>
            <a:prstGeom prst="ellipse">
              <a:avLst/>
            </a:prstGeom>
            <a:solidFill>
              <a:srgbClr val="E46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118">
              <a:extLst>
                <a:ext uri="{FF2B5EF4-FFF2-40B4-BE49-F238E27FC236}">
                  <a16:creationId xmlns:a16="http://schemas.microsoft.com/office/drawing/2014/main" id="{57EE7B34-F2A7-4781-999B-163E71716DD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086546" y="1874427"/>
              <a:ext cx="1287173" cy="796925"/>
            </a:xfrm>
            <a:custGeom>
              <a:avLst/>
              <a:gdLst>
                <a:gd name="T0" fmla="*/ 102 w 204"/>
                <a:gd name="T1" fmla="*/ 0 h 205"/>
                <a:gd name="T2" fmla="*/ 0 w 204"/>
                <a:gd name="T3" fmla="*/ 103 h 205"/>
                <a:gd name="T4" fmla="*/ 102 w 204"/>
                <a:gd name="T5" fmla="*/ 205 h 205"/>
                <a:gd name="T6" fmla="*/ 204 w 204"/>
                <a:gd name="T7" fmla="*/ 103 h 205"/>
                <a:gd name="T8" fmla="*/ 102 w 204"/>
                <a:gd name="T9" fmla="*/ 0 h 205"/>
                <a:gd name="T10" fmla="*/ 102 w 204"/>
                <a:gd name="T11" fmla="*/ 192 h 205"/>
                <a:gd name="T12" fmla="*/ 13 w 204"/>
                <a:gd name="T13" fmla="*/ 103 h 205"/>
                <a:gd name="T14" fmla="*/ 102 w 204"/>
                <a:gd name="T15" fmla="*/ 14 h 205"/>
                <a:gd name="T16" fmla="*/ 191 w 204"/>
                <a:gd name="T17" fmla="*/ 103 h 205"/>
                <a:gd name="T18" fmla="*/ 102 w 204"/>
                <a:gd name="T19" fmla="*/ 192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4" h="205">
                  <a:moveTo>
                    <a:pt x="102" y="0"/>
                  </a:moveTo>
                  <a:cubicBezTo>
                    <a:pt x="45" y="0"/>
                    <a:pt x="0" y="46"/>
                    <a:pt x="0" y="103"/>
                  </a:cubicBezTo>
                  <a:cubicBezTo>
                    <a:pt x="0" y="159"/>
                    <a:pt x="45" y="205"/>
                    <a:pt x="102" y="205"/>
                  </a:cubicBezTo>
                  <a:cubicBezTo>
                    <a:pt x="159" y="205"/>
                    <a:pt x="204" y="159"/>
                    <a:pt x="204" y="103"/>
                  </a:cubicBezTo>
                  <a:cubicBezTo>
                    <a:pt x="204" y="46"/>
                    <a:pt x="159" y="0"/>
                    <a:pt x="102" y="0"/>
                  </a:cubicBezTo>
                  <a:close/>
                  <a:moveTo>
                    <a:pt x="102" y="192"/>
                  </a:moveTo>
                  <a:cubicBezTo>
                    <a:pt x="53" y="192"/>
                    <a:pt x="13" y="152"/>
                    <a:pt x="13" y="103"/>
                  </a:cubicBezTo>
                  <a:cubicBezTo>
                    <a:pt x="13" y="54"/>
                    <a:pt x="53" y="14"/>
                    <a:pt x="102" y="14"/>
                  </a:cubicBezTo>
                  <a:cubicBezTo>
                    <a:pt x="151" y="14"/>
                    <a:pt x="191" y="54"/>
                    <a:pt x="191" y="103"/>
                  </a:cubicBezTo>
                  <a:cubicBezTo>
                    <a:pt x="191" y="152"/>
                    <a:pt x="151" y="192"/>
                    <a:pt x="102" y="19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119">
              <a:extLst>
                <a:ext uri="{FF2B5EF4-FFF2-40B4-BE49-F238E27FC236}">
                  <a16:creationId xmlns:a16="http://schemas.microsoft.com/office/drawing/2014/main" id="{6AD701F8-11D4-45E4-8607-49B5643D7DF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30222" y="2137952"/>
              <a:ext cx="454750" cy="265113"/>
            </a:xfrm>
            <a:custGeom>
              <a:avLst/>
              <a:gdLst>
                <a:gd name="T0" fmla="*/ 57 w 72"/>
                <a:gd name="T1" fmla="*/ 0 h 68"/>
                <a:gd name="T2" fmla="*/ 16 w 72"/>
                <a:gd name="T3" fmla="*/ 0 h 68"/>
                <a:gd name="T4" fmla="*/ 0 w 72"/>
                <a:gd name="T5" fmla="*/ 15 h 68"/>
                <a:gd name="T6" fmla="*/ 0 w 72"/>
                <a:gd name="T7" fmla="*/ 44 h 68"/>
                <a:gd name="T8" fmla="*/ 6 w 72"/>
                <a:gd name="T9" fmla="*/ 55 h 68"/>
                <a:gd name="T10" fmla="*/ 6 w 72"/>
                <a:gd name="T11" fmla="*/ 57 h 68"/>
                <a:gd name="T12" fmla="*/ 6 w 72"/>
                <a:gd name="T13" fmla="*/ 68 h 68"/>
                <a:gd name="T14" fmla="*/ 16 w 72"/>
                <a:gd name="T15" fmla="*/ 60 h 68"/>
                <a:gd name="T16" fmla="*/ 17 w 72"/>
                <a:gd name="T17" fmla="*/ 59 h 68"/>
                <a:gd name="T18" fmla="*/ 36 w 72"/>
                <a:gd name="T19" fmla="*/ 59 h 68"/>
                <a:gd name="T20" fmla="*/ 37 w 72"/>
                <a:gd name="T21" fmla="*/ 59 h 68"/>
                <a:gd name="T22" fmla="*/ 37 w 72"/>
                <a:gd name="T23" fmla="*/ 59 h 68"/>
                <a:gd name="T24" fmla="*/ 57 w 72"/>
                <a:gd name="T25" fmla="*/ 59 h 68"/>
                <a:gd name="T26" fmla="*/ 72 w 72"/>
                <a:gd name="T27" fmla="*/ 44 h 68"/>
                <a:gd name="T28" fmla="*/ 72 w 72"/>
                <a:gd name="T29" fmla="*/ 15 h 68"/>
                <a:gd name="T30" fmla="*/ 57 w 72"/>
                <a:gd name="T31" fmla="*/ 0 h 68"/>
                <a:gd name="T32" fmla="*/ 18 w 72"/>
                <a:gd name="T33" fmla="*/ 34 h 68"/>
                <a:gd name="T34" fmla="*/ 14 w 72"/>
                <a:gd name="T35" fmla="*/ 30 h 68"/>
                <a:gd name="T36" fmla="*/ 18 w 72"/>
                <a:gd name="T37" fmla="*/ 26 h 68"/>
                <a:gd name="T38" fmla="*/ 22 w 72"/>
                <a:gd name="T39" fmla="*/ 30 h 68"/>
                <a:gd name="T40" fmla="*/ 18 w 72"/>
                <a:gd name="T41" fmla="*/ 34 h 68"/>
                <a:gd name="T42" fmla="*/ 35 w 72"/>
                <a:gd name="T43" fmla="*/ 34 h 68"/>
                <a:gd name="T44" fmla="*/ 31 w 72"/>
                <a:gd name="T45" fmla="*/ 30 h 68"/>
                <a:gd name="T46" fmla="*/ 35 w 72"/>
                <a:gd name="T47" fmla="*/ 26 h 68"/>
                <a:gd name="T48" fmla="*/ 39 w 72"/>
                <a:gd name="T49" fmla="*/ 30 h 68"/>
                <a:gd name="T50" fmla="*/ 35 w 72"/>
                <a:gd name="T51" fmla="*/ 34 h 68"/>
                <a:gd name="T52" fmla="*/ 51 w 72"/>
                <a:gd name="T53" fmla="*/ 34 h 68"/>
                <a:gd name="T54" fmla="*/ 47 w 72"/>
                <a:gd name="T55" fmla="*/ 30 h 68"/>
                <a:gd name="T56" fmla="*/ 51 w 72"/>
                <a:gd name="T57" fmla="*/ 26 h 68"/>
                <a:gd name="T58" fmla="*/ 55 w 72"/>
                <a:gd name="T59" fmla="*/ 30 h 68"/>
                <a:gd name="T60" fmla="*/ 51 w 72"/>
                <a:gd name="T61" fmla="*/ 34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2" h="68">
                  <a:moveTo>
                    <a:pt x="57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5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48"/>
                    <a:pt x="2" y="52"/>
                    <a:pt x="6" y="55"/>
                  </a:cubicBezTo>
                  <a:cubicBezTo>
                    <a:pt x="6" y="56"/>
                    <a:pt x="6" y="56"/>
                    <a:pt x="6" y="57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16" y="60"/>
                    <a:pt x="16" y="60"/>
                    <a:pt x="16" y="60"/>
                  </a:cubicBezTo>
                  <a:cubicBezTo>
                    <a:pt x="16" y="59"/>
                    <a:pt x="16" y="59"/>
                    <a:pt x="17" y="59"/>
                  </a:cubicBezTo>
                  <a:cubicBezTo>
                    <a:pt x="36" y="59"/>
                    <a:pt x="36" y="59"/>
                    <a:pt x="36" y="59"/>
                  </a:cubicBezTo>
                  <a:cubicBezTo>
                    <a:pt x="37" y="59"/>
                    <a:pt x="37" y="59"/>
                    <a:pt x="37" y="59"/>
                  </a:cubicBezTo>
                  <a:cubicBezTo>
                    <a:pt x="37" y="59"/>
                    <a:pt x="37" y="59"/>
                    <a:pt x="37" y="59"/>
                  </a:cubicBezTo>
                  <a:cubicBezTo>
                    <a:pt x="57" y="59"/>
                    <a:pt x="57" y="59"/>
                    <a:pt x="57" y="59"/>
                  </a:cubicBezTo>
                  <a:cubicBezTo>
                    <a:pt x="65" y="59"/>
                    <a:pt x="72" y="52"/>
                    <a:pt x="72" y="44"/>
                  </a:cubicBezTo>
                  <a:cubicBezTo>
                    <a:pt x="72" y="15"/>
                    <a:pt x="72" y="15"/>
                    <a:pt x="72" y="15"/>
                  </a:cubicBezTo>
                  <a:cubicBezTo>
                    <a:pt x="72" y="7"/>
                    <a:pt x="65" y="0"/>
                    <a:pt x="57" y="0"/>
                  </a:cubicBezTo>
                  <a:close/>
                  <a:moveTo>
                    <a:pt x="18" y="34"/>
                  </a:moveTo>
                  <a:cubicBezTo>
                    <a:pt x="16" y="34"/>
                    <a:pt x="14" y="33"/>
                    <a:pt x="14" y="30"/>
                  </a:cubicBezTo>
                  <a:cubicBezTo>
                    <a:pt x="14" y="28"/>
                    <a:pt x="16" y="26"/>
                    <a:pt x="18" y="26"/>
                  </a:cubicBezTo>
                  <a:cubicBezTo>
                    <a:pt x="21" y="26"/>
                    <a:pt x="22" y="28"/>
                    <a:pt x="22" y="30"/>
                  </a:cubicBezTo>
                  <a:cubicBezTo>
                    <a:pt x="22" y="33"/>
                    <a:pt x="21" y="34"/>
                    <a:pt x="18" y="34"/>
                  </a:cubicBezTo>
                  <a:close/>
                  <a:moveTo>
                    <a:pt x="35" y="34"/>
                  </a:moveTo>
                  <a:cubicBezTo>
                    <a:pt x="33" y="34"/>
                    <a:pt x="31" y="33"/>
                    <a:pt x="31" y="30"/>
                  </a:cubicBezTo>
                  <a:cubicBezTo>
                    <a:pt x="31" y="28"/>
                    <a:pt x="33" y="26"/>
                    <a:pt x="35" y="26"/>
                  </a:cubicBezTo>
                  <a:cubicBezTo>
                    <a:pt x="37" y="26"/>
                    <a:pt x="39" y="28"/>
                    <a:pt x="39" y="30"/>
                  </a:cubicBezTo>
                  <a:cubicBezTo>
                    <a:pt x="39" y="33"/>
                    <a:pt x="37" y="34"/>
                    <a:pt x="35" y="34"/>
                  </a:cubicBezTo>
                  <a:close/>
                  <a:moveTo>
                    <a:pt x="51" y="34"/>
                  </a:moveTo>
                  <a:cubicBezTo>
                    <a:pt x="49" y="34"/>
                    <a:pt x="47" y="33"/>
                    <a:pt x="47" y="30"/>
                  </a:cubicBezTo>
                  <a:cubicBezTo>
                    <a:pt x="47" y="28"/>
                    <a:pt x="49" y="26"/>
                    <a:pt x="51" y="26"/>
                  </a:cubicBezTo>
                  <a:cubicBezTo>
                    <a:pt x="53" y="26"/>
                    <a:pt x="55" y="28"/>
                    <a:pt x="55" y="30"/>
                  </a:cubicBezTo>
                  <a:cubicBezTo>
                    <a:pt x="55" y="33"/>
                    <a:pt x="53" y="34"/>
                    <a:pt x="51" y="3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88FE6718-8842-457E-B61C-8815C21E8897}"/>
                </a:ext>
              </a:extLst>
            </p:cNvPr>
            <p:cNvSpPr txBox="1"/>
            <p:nvPr/>
          </p:nvSpPr>
          <p:spPr>
            <a:xfrm>
              <a:off x="1289232" y="1421829"/>
              <a:ext cx="10271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dirty="0">
                  <a:solidFill>
                    <a:schemeClr val="bg1"/>
                  </a:solidFill>
                  <a:latin typeface="#9Slide01 Tieu de ngan" panose="00000800000000000000" pitchFamily="2" charset="0"/>
                </a:rPr>
                <a:t>01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1303397-1CDF-42F6-89C2-CAB891C519CF}"/>
                </a:ext>
              </a:extLst>
            </p:cNvPr>
            <p:cNvSpPr txBox="1"/>
            <p:nvPr/>
          </p:nvSpPr>
          <p:spPr>
            <a:xfrm>
              <a:off x="3446693" y="1270868"/>
              <a:ext cx="2918322" cy="3602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Wingdings" pitchFamily="2" charset="2"/>
                <a:buChar char="v"/>
              </a:pPr>
              <a:r>
                <a:rPr lang="en-US" sz="2800" dirty="0" err="1">
                  <a:solidFill>
                    <a:schemeClr val="bg1"/>
                  </a:solidFill>
                </a:rPr>
                <a:t>Lý</a:t>
              </a:r>
              <a:r>
                <a:rPr lang="en-US" sz="2800" dirty="0">
                  <a:solidFill>
                    <a:schemeClr val="bg1"/>
                  </a:solidFill>
                </a:rPr>
                <a:t> do </a:t>
              </a:r>
              <a:r>
                <a:rPr lang="en-US" sz="2800" dirty="0" err="1">
                  <a:solidFill>
                    <a:schemeClr val="bg1"/>
                  </a:solidFill>
                </a:rPr>
                <a:t>chọn</a:t>
              </a:r>
              <a:r>
                <a:rPr lang="en-US" sz="2800" dirty="0">
                  <a:solidFill>
                    <a:schemeClr val="bg1"/>
                  </a:solidFill>
                </a:rPr>
                <a:t> </a:t>
              </a:r>
              <a:r>
                <a:rPr lang="en-US" sz="2800" dirty="0" err="1">
                  <a:solidFill>
                    <a:schemeClr val="bg1"/>
                  </a:solidFill>
                </a:rPr>
                <a:t>đề</a:t>
              </a:r>
              <a:r>
                <a:rPr lang="en-US" sz="2800" dirty="0">
                  <a:solidFill>
                    <a:schemeClr val="bg1"/>
                  </a:solidFill>
                </a:rPr>
                <a:t> </a:t>
              </a:r>
              <a:r>
                <a:rPr lang="en-US" sz="2800" dirty="0" err="1">
                  <a:solidFill>
                    <a:schemeClr val="bg1"/>
                  </a:solidFill>
                </a:rPr>
                <a:t>tài</a:t>
              </a:r>
              <a:endParaRPr 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FC2370F9-B33D-461F-8E1C-D5F976A9DCF2}"/>
                </a:ext>
              </a:extLst>
            </p:cNvPr>
            <p:cNvSpPr txBox="1"/>
            <p:nvPr/>
          </p:nvSpPr>
          <p:spPr>
            <a:xfrm>
              <a:off x="3284636" y="2191270"/>
              <a:ext cx="4732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itchFamily="34" charset="0"/>
                <a:buChar char="•"/>
              </a:pPr>
              <a:endParaRPr lang="en-US">
                <a:solidFill>
                  <a:schemeClr val="tx1">
                    <a:lumMod val="50000"/>
                    <a:lumOff val="50000"/>
                  </a:schemeClr>
                </a:solidFill>
                <a:latin typeface="#9Slide02 Noi dung rat dai" panose="02000000000000000000" pitchFamily="2" charset="0"/>
                <a:ea typeface="#9Slide02 Noi dung rat dai" panose="02000000000000000000" pitchFamily="2" charset="0"/>
              </a:endParaRP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B484B970-5B04-45AA-BDD3-CE2C572B3175}"/>
              </a:ext>
            </a:extLst>
          </p:cNvPr>
          <p:cNvGrpSpPr/>
          <p:nvPr/>
        </p:nvGrpSpPr>
        <p:grpSpPr>
          <a:xfrm>
            <a:off x="268988" y="2318491"/>
            <a:ext cx="6710362" cy="876069"/>
            <a:chOff x="2813145" y="2921272"/>
            <a:chExt cx="8668190" cy="1744663"/>
          </a:xfrm>
        </p:grpSpPr>
        <p:sp>
          <p:nvSpPr>
            <p:cNvPr id="47" name="Freeform 122">
              <a:extLst>
                <a:ext uri="{FF2B5EF4-FFF2-40B4-BE49-F238E27FC236}">
                  <a16:creationId xmlns:a16="http://schemas.microsoft.com/office/drawing/2014/main" id="{FCFDFADB-B1C8-48DB-8350-76F7EEE72153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4323" y="3014141"/>
              <a:ext cx="614041" cy="455613"/>
            </a:xfrm>
            <a:custGeom>
              <a:avLst/>
              <a:gdLst>
                <a:gd name="T0" fmla="*/ 97 w 97"/>
                <a:gd name="T1" fmla="*/ 0 h 117"/>
                <a:gd name="T2" fmla="*/ 32 w 97"/>
                <a:gd name="T3" fmla="*/ 0 h 117"/>
                <a:gd name="T4" fmla="*/ 0 w 97"/>
                <a:gd name="T5" fmla="*/ 32 h 117"/>
                <a:gd name="T6" fmla="*/ 0 w 97"/>
                <a:gd name="T7" fmla="*/ 117 h 117"/>
                <a:gd name="T8" fmla="*/ 97 w 97"/>
                <a:gd name="T9" fmla="*/ 117 h 117"/>
                <a:gd name="T10" fmla="*/ 97 w 97"/>
                <a:gd name="T11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7" h="117">
                  <a:moveTo>
                    <a:pt x="97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14" y="0"/>
                    <a:pt x="0" y="14"/>
                    <a:pt x="0" y="32"/>
                  </a:cubicBezTo>
                  <a:cubicBezTo>
                    <a:pt x="0" y="117"/>
                    <a:pt x="0" y="117"/>
                    <a:pt x="0" y="117"/>
                  </a:cubicBezTo>
                  <a:cubicBezTo>
                    <a:pt x="97" y="117"/>
                    <a:pt x="97" y="117"/>
                    <a:pt x="97" y="117"/>
                  </a:cubicBezTo>
                  <a:lnTo>
                    <a:pt x="97" y="0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123">
              <a:extLst>
                <a:ext uri="{FF2B5EF4-FFF2-40B4-BE49-F238E27FC236}">
                  <a16:creationId xmlns:a16="http://schemas.microsoft.com/office/drawing/2014/main" id="{1BFBCA67-85D5-483E-B78F-309B53FD960B}"/>
                </a:ext>
              </a:extLst>
            </p:cNvPr>
            <p:cNvSpPr>
              <a:spLocks/>
            </p:cNvSpPr>
            <p:nvPr/>
          </p:nvSpPr>
          <p:spPr bwMode="auto">
            <a:xfrm>
              <a:off x="3477284" y="3263559"/>
              <a:ext cx="6218621" cy="1106487"/>
            </a:xfrm>
            <a:custGeom>
              <a:avLst/>
              <a:gdLst>
                <a:gd name="T0" fmla="*/ 1149 w 1162"/>
                <a:gd name="T1" fmla="*/ 170 h 285"/>
                <a:gd name="T2" fmla="*/ 1088 w 1162"/>
                <a:gd name="T3" fmla="*/ 249 h 285"/>
                <a:gd name="T4" fmla="*/ 1016 w 1162"/>
                <a:gd name="T5" fmla="*/ 285 h 285"/>
                <a:gd name="T6" fmla="*/ 128 w 1162"/>
                <a:gd name="T7" fmla="*/ 285 h 285"/>
                <a:gd name="T8" fmla="*/ 0 w 1162"/>
                <a:gd name="T9" fmla="*/ 156 h 285"/>
                <a:gd name="T10" fmla="*/ 0 w 1162"/>
                <a:gd name="T11" fmla="*/ 0 h 285"/>
                <a:gd name="T12" fmla="*/ 1016 w 1162"/>
                <a:gd name="T13" fmla="*/ 0 h 285"/>
                <a:gd name="T14" fmla="*/ 1088 w 1162"/>
                <a:gd name="T15" fmla="*/ 35 h 285"/>
                <a:gd name="T16" fmla="*/ 1149 w 1162"/>
                <a:gd name="T17" fmla="*/ 112 h 285"/>
                <a:gd name="T18" fmla="*/ 1149 w 1162"/>
                <a:gd name="T19" fmla="*/ 17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2" h="285">
                  <a:moveTo>
                    <a:pt x="1149" y="170"/>
                  </a:moveTo>
                  <a:cubicBezTo>
                    <a:pt x="1088" y="249"/>
                    <a:pt x="1088" y="249"/>
                    <a:pt x="1088" y="249"/>
                  </a:cubicBezTo>
                  <a:cubicBezTo>
                    <a:pt x="1071" y="272"/>
                    <a:pt x="1044" y="285"/>
                    <a:pt x="1016" y="285"/>
                  </a:cubicBezTo>
                  <a:cubicBezTo>
                    <a:pt x="128" y="285"/>
                    <a:pt x="128" y="285"/>
                    <a:pt x="128" y="285"/>
                  </a:cubicBezTo>
                  <a:cubicBezTo>
                    <a:pt x="57" y="285"/>
                    <a:pt x="0" y="227"/>
                    <a:pt x="0" y="15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16" y="0"/>
                    <a:pt x="1016" y="0"/>
                    <a:pt x="1016" y="0"/>
                  </a:cubicBezTo>
                  <a:cubicBezTo>
                    <a:pt x="1044" y="0"/>
                    <a:pt x="1071" y="13"/>
                    <a:pt x="1088" y="35"/>
                  </a:cubicBezTo>
                  <a:cubicBezTo>
                    <a:pt x="1149" y="112"/>
                    <a:pt x="1149" y="112"/>
                    <a:pt x="1149" y="112"/>
                  </a:cubicBezTo>
                  <a:cubicBezTo>
                    <a:pt x="1162" y="129"/>
                    <a:pt x="1162" y="153"/>
                    <a:pt x="1149" y="17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124">
              <a:extLst>
                <a:ext uri="{FF2B5EF4-FFF2-40B4-BE49-F238E27FC236}">
                  <a16:creationId xmlns:a16="http://schemas.microsoft.com/office/drawing/2014/main" id="{3FB13874-A2B0-421D-A0AC-1634489D3779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3145" y="3220583"/>
              <a:ext cx="1677600" cy="1130233"/>
            </a:xfrm>
            <a:custGeom>
              <a:avLst/>
              <a:gdLst>
                <a:gd name="T0" fmla="*/ 315 w 444"/>
                <a:gd name="T1" fmla="*/ 215 h 344"/>
                <a:gd name="T2" fmla="*/ 315 w 444"/>
                <a:gd name="T3" fmla="*/ 59 h 344"/>
                <a:gd name="T4" fmla="*/ 256 w 444"/>
                <a:gd name="T5" fmla="*/ 0 h 344"/>
                <a:gd name="T6" fmla="*/ 60 w 444"/>
                <a:gd name="T7" fmla="*/ 0 h 344"/>
                <a:gd name="T8" fmla="*/ 0 w 444"/>
                <a:gd name="T9" fmla="*/ 59 h 344"/>
                <a:gd name="T10" fmla="*/ 0 w 444"/>
                <a:gd name="T11" fmla="*/ 215 h 344"/>
                <a:gd name="T12" fmla="*/ 129 w 444"/>
                <a:gd name="T13" fmla="*/ 344 h 344"/>
                <a:gd name="T14" fmla="*/ 444 w 444"/>
                <a:gd name="T15" fmla="*/ 344 h 344"/>
                <a:gd name="T16" fmla="*/ 315 w 444"/>
                <a:gd name="T17" fmla="*/ 215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4" h="344">
                  <a:moveTo>
                    <a:pt x="315" y="215"/>
                  </a:moveTo>
                  <a:cubicBezTo>
                    <a:pt x="315" y="59"/>
                    <a:pt x="315" y="59"/>
                    <a:pt x="315" y="59"/>
                  </a:cubicBezTo>
                  <a:cubicBezTo>
                    <a:pt x="315" y="27"/>
                    <a:pt x="289" y="0"/>
                    <a:pt x="256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27" y="0"/>
                    <a:pt x="0" y="27"/>
                    <a:pt x="0" y="59"/>
                  </a:cubicBezTo>
                  <a:cubicBezTo>
                    <a:pt x="0" y="215"/>
                    <a:pt x="0" y="215"/>
                    <a:pt x="0" y="215"/>
                  </a:cubicBezTo>
                  <a:cubicBezTo>
                    <a:pt x="0" y="286"/>
                    <a:pt x="58" y="344"/>
                    <a:pt x="129" y="344"/>
                  </a:cubicBezTo>
                  <a:cubicBezTo>
                    <a:pt x="444" y="344"/>
                    <a:pt x="444" y="344"/>
                    <a:pt x="444" y="344"/>
                  </a:cubicBezTo>
                  <a:cubicBezTo>
                    <a:pt x="373" y="344"/>
                    <a:pt x="315" y="286"/>
                    <a:pt x="315" y="2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125">
              <a:extLst>
                <a:ext uri="{FF2B5EF4-FFF2-40B4-BE49-F238E27FC236}">
                  <a16:creationId xmlns:a16="http://schemas.microsoft.com/office/drawing/2014/main" id="{3FF38772-A37A-4D74-87A2-30D382AFC927}"/>
                </a:ext>
              </a:extLst>
            </p:cNvPr>
            <p:cNvSpPr>
              <a:spLocks/>
            </p:cNvSpPr>
            <p:nvPr/>
          </p:nvSpPr>
          <p:spPr bwMode="auto">
            <a:xfrm>
              <a:off x="4801710" y="3244329"/>
              <a:ext cx="989145" cy="1106488"/>
            </a:xfrm>
            <a:custGeom>
              <a:avLst/>
              <a:gdLst>
                <a:gd name="T0" fmla="*/ 157 w 157"/>
                <a:gd name="T1" fmla="*/ 285 h 285"/>
                <a:gd name="T2" fmla="*/ 129 w 157"/>
                <a:gd name="T3" fmla="*/ 285 h 285"/>
                <a:gd name="T4" fmla="*/ 0 w 157"/>
                <a:gd name="T5" fmla="*/ 156 h 285"/>
                <a:gd name="T6" fmla="*/ 0 w 157"/>
                <a:gd name="T7" fmla="*/ 0 h 285"/>
                <a:gd name="T8" fmla="*/ 28 w 157"/>
                <a:gd name="T9" fmla="*/ 0 h 285"/>
                <a:gd name="T10" fmla="*/ 28 w 157"/>
                <a:gd name="T11" fmla="*/ 156 h 285"/>
                <a:gd name="T12" fmla="*/ 157 w 157"/>
                <a:gd name="T13" fmla="*/ 28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7" h="285">
                  <a:moveTo>
                    <a:pt x="157" y="285"/>
                  </a:moveTo>
                  <a:cubicBezTo>
                    <a:pt x="129" y="285"/>
                    <a:pt x="129" y="285"/>
                    <a:pt x="129" y="285"/>
                  </a:cubicBezTo>
                  <a:cubicBezTo>
                    <a:pt x="58" y="285"/>
                    <a:pt x="0" y="227"/>
                    <a:pt x="0" y="15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156"/>
                    <a:pt x="28" y="156"/>
                    <a:pt x="28" y="156"/>
                  </a:cubicBezTo>
                  <a:cubicBezTo>
                    <a:pt x="28" y="227"/>
                    <a:pt x="85" y="285"/>
                    <a:pt x="157" y="285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26">
              <a:extLst>
                <a:ext uri="{FF2B5EF4-FFF2-40B4-BE49-F238E27FC236}">
                  <a16:creationId xmlns:a16="http://schemas.microsoft.com/office/drawing/2014/main" id="{02CE7488-3570-4306-B3E0-BECDA84D4C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36104" y="3014140"/>
              <a:ext cx="4359800" cy="1077121"/>
            </a:xfrm>
            <a:custGeom>
              <a:avLst/>
              <a:gdLst>
                <a:gd name="T0" fmla="*/ 51 w 751"/>
                <a:gd name="T1" fmla="*/ 130 h 130"/>
                <a:gd name="T2" fmla="*/ 709 w 751"/>
                <a:gd name="T3" fmla="*/ 130 h 130"/>
                <a:gd name="T4" fmla="*/ 751 w 751"/>
                <a:gd name="T5" fmla="*/ 88 h 130"/>
                <a:gd name="T6" fmla="*/ 751 w 751"/>
                <a:gd name="T7" fmla="*/ 59 h 130"/>
                <a:gd name="T8" fmla="*/ 692 w 751"/>
                <a:gd name="T9" fmla="*/ 0 h 130"/>
                <a:gd name="T10" fmla="*/ 0 w 751"/>
                <a:gd name="T11" fmla="*/ 0 h 130"/>
                <a:gd name="T12" fmla="*/ 19 w 751"/>
                <a:gd name="T13" fmla="*/ 59 h 130"/>
                <a:gd name="T14" fmla="*/ 19 w 751"/>
                <a:gd name="T15" fmla="*/ 98 h 130"/>
                <a:gd name="T16" fmla="*/ 51 w 751"/>
                <a:gd name="T17" fmla="*/ 13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51" h="130">
                  <a:moveTo>
                    <a:pt x="51" y="130"/>
                  </a:moveTo>
                  <a:cubicBezTo>
                    <a:pt x="709" y="130"/>
                    <a:pt x="709" y="130"/>
                    <a:pt x="709" y="130"/>
                  </a:cubicBezTo>
                  <a:cubicBezTo>
                    <a:pt x="732" y="130"/>
                    <a:pt x="751" y="111"/>
                    <a:pt x="751" y="88"/>
                  </a:cubicBezTo>
                  <a:cubicBezTo>
                    <a:pt x="751" y="59"/>
                    <a:pt x="751" y="59"/>
                    <a:pt x="751" y="59"/>
                  </a:cubicBezTo>
                  <a:cubicBezTo>
                    <a:pt x="751" y="27"/>
                    <a:pt x="725" y="0"/>
                    <a:pt x="69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2" y="17"/>
                    <a:pt x="19" y="37"/>
                    <a:pt x="19" y="59"/>
                  </a:cubicBezTo>
                  <a:cubicBezTo>
                    <a:pt x="19" y="98"/>
                    <a:pt x="19" y="98"/>
                    <a:pt x="19" y="98"/>
                  </a:cubicBezTo>
                  <a:cubicBezTo>
                    <a:pt x="19" y="116"/>
                    <a:pt x="33" y="130"/>
                    <a:pt x="51" y="13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Oval 127">
              <a:extLst>
                <a:ext uri="{FF2B5EF4-FFF2-40B4-BE49-F238E27FC236}">
                  <a16:creationId xmlns:a16="http://schemas.microsoft.com/office/drawing/2014/main" id="{BD51D405-DE80-4788-AB80-6AFC1DA5BF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21826" y="3702322"/>
              <a:ext cx="1559509" cy="963613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130">
              <a:extLst>
                <a:ext uri="{FF2B5EF4-FFF2-40B4-BE49-F238E27FC236}">
                  <a16:creationId xmlns:a16="http://schemas.microsoft.com/office/drawing/2014/main" id="{53E0620D-2172-4B4F-9D73-8BD80CA2020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891308" y="3734866"/>
              <a:ext cx="1294880" cy="795338"/>
            </a:xfrm>
            <a:custGeom>
              <a:avLst/>
              <a:gdLst>
                <a:gd name="T0" fmla="*/ 102 w 205"/>
                <a:gd name="T1" fmla="*/ 0 h 205"/>
                <a:gd name="T2" fmla="*/ 0 w 205"/>
                <a:gd name="T3" fmla="*/ 102 h 205"/>
                <a:gd name="T4" fmla="*/ 102 w 205"/>
                <a:gd name="T5" fmla="*/ 205 h 205"/>
                <a:gd name="T6" fmla="*/ 205 w 205"/>
                <a:gd name="T7" fmla="*/ 102 h 205"/>
                <a:gd name="T8" fmla="*/ 102 w 205"/>
                <a:gd name="T9" fmla="*/ 0 h 205"/>
                <a:gd name="T10" fmla="*/ 102 w 205"/>
                <a:gd name="T11" fmla="*/ 192 h 205"/>
                <a:gd name="T12" fmla="*/ 13 w 205"/>
                <a:gd name="T13" fmla="*/ 102 h 205"/>
                <a:gd name="T14" fmla="*/ 102 w 205"/>
                <a:gd name="T15" fmla="*/ 13 h 205"/>
                <a:gd name="T16" fmla="*/ 192 w 205"/>
                <a:gd name="T17" fmla="*/ 102 h 205"/>
                <a:gd name="T18" fmla="*/ 102 w 205"/>
                <a:gd name="T19" fmla="*/ 192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5" h="205">
                  <a:moveTo>
                    <a:pt x="102" y="0"/>
                  </a:moveTo>
                  <a:cubicBezTo>
                    <a:pt x="46" y="0"/>
                    <a:pt x="0" y="46"/>
                    <a:pt x="0" y="102"/>
                  </a:cubicBezTo>
                  <a:cubicBezTo>
                    <a:pt x="0" y="159"/>
                    <a:pt x="46" y="205"/>
                    <a:pt x="102" y="205"/>
                  </a:cubicBezTo>
                  <a:cubicBezTo>
                    <a:pt x="159" y="205"/>
                    <a:pt x="205" y="159"/>
                    <a:pt x="205" y="102"/>
                  </a:cubicBezTo>
                  <a:cubicBezTo>
                    <a:pt x="205" y="46"/>
                    <a:pt x="159" y="0"/>
                    <a:pt x="102" y="0"/>
                  </a:cubicBezTo>
                  <a:close/>
                  <a:moveTo>
                    <a:pt x="102" y="192"/>
                  </a:moveTo>
                  <a:cubicBezTo>
                    <a:pt x="53" y="192"/>
                    <a:pt x="13" y="152"/>
                    <a:pt x="13" y="102"/>
                  </a:cubicBezTo>
                  <a:cubicBezTo>
                    <a:pt x="13" y="53"/>
                    <a:pt x="53" y="13"/>
                    <a:pt x="102" y="13"/>
                  </a:cubicBezTo>
                  <a:cubicBezTo>
                    <a:pt x="152" y="13"/>
                    <a:pt x="192" y="53"/>
                    <a:pt x="192" y="102"/>
                  </a:cubicBezTo>
                  <a:cubicBezTo>
                    <a:pt x="192" y="152"/>
                    <a:pt x="152" y="192"/>
                    <a:pt x="102" y="19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132">
              <a:extLst>
                <a:ext uri="{FF2B5EF4-FFF2-40B4-BE49-F238E27FC236}">
                  <a16:creationId xmlns:a16="http://schemas.microsoft.com/office/drawing/2014/main" id="{D5DC732C-74BE-405E-A24F-EEC6E39177E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61472" y="4184129"/>
              <a:ext cx="259491" cy="23813"/>
            </a:xfrm>
            <a:custGeom>
              <a:avLst/>
              <a:gdLst>
                <a:gd name="T0" fmla="*/ 38 w 41"/>
                <a:gd name="T1" fmla="*/ 0 h 6"/>
                <a:gd name="T2" fmla="*/ 3 w 41"/>
                <a:gd name="T3" fmla="*/ 0 h 6"/>
                <a:gd name="T4" fmla="*/ 0 w 41"/>
                <a:gd name="T5" fmla="*/ 3 h 6"/>
                <a:gd name="T6" fmla="*/ 3 w 41"/>
                <a:gd name="T7" fmla="*/ 6 h 6"/>
                <a:gd name="T8" fmla="*/ 38 w 41"/>
                <a:gd name="T9" fmla="*/ 6 h 6"/>
                <a:gd name="T10" fmla="*/ 41 w 41"/>
                <a:gd name="T11" fmla="*/ 3 h 6"/>
                <a:gd name="T12" fmla="*/ 38 w 41"/>
                <a:gd name="T1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6">
                  <a:moveTo>
                    <a:pt x="38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38" y="6"/>
                    <a:pt x="38" y="6"/>
                    <a:pt x="38" y="6"/>
                  </a:cubicBezTo>
                  <a:cubicBezTo>
                    <a:pt x="39" y="6"/>
                    <a:pt x="41" y="4"/>
                    <a:pt x="41" y="3"/>
                  </a:cubicBezTo>
                  <a:cubicBezTo>
                    <a:pt x="41" y="1"/>
                    <a:pt x="39" y="0"/>
                    <a:pt x="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133">
              <a:extLst>
                <a:ext uri="{FF2B5EF4-FFF2-40B4-BE49-F238E27FC236}">
                  <a16:creationId xmlns:a16="http://schemas.microsoft.com/office/drawing/2014/main" id="{CCB18559-6486-417F-B5DD-91D58242751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87164" y="4223816"/>
              <a:ext cx="202968" cy="22225"/>
            </a:xfrm>
            <a:custGeom>
              <a:avLst/>
              <a:gdLst>
                <a:gd name="T0" fmla="*/ 28 w 32"/>
                <a:gd name="T1" fmla="*/ 0 h 6"/>
                <a:gd name="T2" fmla="*/ 3 w 32"/>
                <a:gd name="T3" fmla="*/ 0 h 6"/>
                <a:gd name="T4" fmla="*/ 0 w 32"/>
                <a:gd name="T5" fmla="*/ 3 h 6"/>
                <a:gd name="T6" fmla="*/ 3 w 32"/>
                <a:gd name="T7" fmla="*/ 6 h 6"/>
                <a:gd name="T8" fmla="*/ 28 w 32"/>
                <a:gd name="T9" fmla="*/ 6 h 6"/>
                <a:gd name="T10" fmla="*/ 32 w 32"/>
                <a:gd name="T11" fmla="*/ 3 h 6"/>
                <a:gd name="T12" fmla="*/ 28 w 32"/>
                <a:gd name="T1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6">
                  <a:moveTo>
                    <a:pt x="28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5"/>
                    <a:pt x="2" y="6"/>
                    <a:pt x="3" y="6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30" y="6"/>
                    <a:pt x="32" y="5"/>
                    <a:pt x="32" y="3"/>
                  </a:cubicBezTo>
                  <a:cubicBezTo>
                    <a:pt x="32" y="1"/>
                    <a:pt x="30" y="0"/>
                    <a:pt x="2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134">
              <a:extLst>
                <a:ext uri="{FF2B5EF4-FFF2-40B4-BE49-F238E27FC236}">
                  <a16:creationId xmlns:a16="http://schemas.microsoft.com/office/drawing/2014/main" id="{C54CD66B-A4A6-47C3-BD92-F3D9D95B304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38548" y="4258741"/>
              <a:ext cx="100200" cy="22225"/>
            </a:xfrm>
            <a:custGeom>
              <a:avLst/>
              <a:gdLst>
                <a:gd name="T0" fmla="*/ 0 w 16"/>
                <a:gd name="T1" fmla="*/ 0 h 6"/>
                <a:gd name="T2" fmla="*/ 6 w 16"/>
                <a:gd name="T3" fmla="*/ 6 h 6"/>
                <a:gd name="T4" fmla="*/ 9 w 16"/>
                <a:gd name="T5" fmla="*/ 6 h 6"/>
                <a:gd name="T6" fmla="*/ 16 w 16"/>
                <a:gd name="T7" fmla="*/ 0 h 6"/>
                <a:gd name="T8" fmla="*/ 0 w 16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6">
                  <a:moveTo>
                    <a:pt x="0" y="0"/>
                  </a:moveTo>
                  <a:cubicBezTo>
                    <a:pt x="0" y="3"/>
                    <a:pt x="3" y="6"/>
                    <a:pt x="6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3" y="6"/>
                    <a:pt x="16" y="3"/>
                    <a:pt x="1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771675F2-39FB-436C-8189-BA3BF515D47A}"/>
                </a:ext>
              </a:extLst>
            </p:cNvPr>
            <p:cNvSpPr txBox="1"/>
            <p:nvPr/>
          </p:nvSpPr>
          <p:spPr>
            <a:xfrm>
              <a:off x="5391316" y="3054453"/>
              <a:ext cx="3970095" cy="10419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Wingdings" pitchFamily="2" charset="2"/>
                <a:buChar char="v"/>
              </a:pPr>
              <a:r>
                <a:rPr lang="en-US" sz="2800" dirty="0" err="1">
                  <a:solidFill>
                    <a:schemeClr val="bg1"/>
                  </a:solidFill>
                  <a:latin typeface="Times New Roman" pitchFamily="18" charset="0"/>
                  <a:ea typeface="#9Slide02 Noi dung rat dai" panose="02000000000000000000" pitchFamily="2" charset="0"/>
                  <a:cs typeface="Times New Roman" pitchFamily="18" charset="0"/>
                </a:rPr>
                <a:t>Mục</a:t>
              </a:r>
              <a:r>
                <a:rPr lang="en-US" sz="2800" dirty="0">
                  <a:solidFill>
                    <a:schemeClr val="bg1"/>
                  </a:solidFill>
                  <a:latin typeface="Times New Roman" pitchFamily="18" charset="0"/>
                  <a:ea typeface="#9Slide02 Noi dung rat dai" panose="02000000000000000000" pitchFamily="2" charset="0"/>
                  <a:cs typeface="Times New Roman" pitchFamily="18" charset="0"/>
                </a:rPr>
                <a:t> </a:t>
              </a:r>
              <a:r>
                <a:rPr lang="en-US" sz="2800" dirty="0" err="1">
                  <a:solidFill>
                    <a:schemeClr val="bg1"/>
                  </a:solidFill>
                  <a:latin typeface="Times New Roman" pitchFamily="18" charset="0"/>
                  <a:ea typeface="#9Slide02 Noi dung rat dai" panose="02000000000000000000" pitchFamily="2" charset="0"/>
                  <a:cs typeface="Times New Roman" pitchFamily="18" charset="0"/>
                </a:rPr>
                <a:t>đích</a:t>
              </a:r>
              <a:r>
                <a:rPr lang="en-US" sz="2800" dirty="0">
                  <a:solidFill>
                    <a:schemeClr val="bg1"/>
                  </a:solidFill>
                  <a:latin typeface="Times New Roman" pitchFamily="18" charset="0"/>
                  <a:ea typeface="#9Slide02 Noi dung rat dai" panose="02000000000000000000" pitchFamily="2" charset="0"/>
                  <a:cs typeface="Times New Roman" pitchFamily="18" charset="0"/>
                </a:rPr>
                <a:t> </a:t>
              </a:r>
              <a:r>
                <a:rPr lang="en-US" sz="2800" dirty="0" err="1">
                  <a:solidFill>
                    <a:schemeClr val="bg1"/>
                  </a:solidFill>
                  <a:latin typeface="Times New Roman" pitchFamily="18" charset="0"/>
                  <a:ea typeface="#9Slide02 Noi dung rat dai" panose="02000000000000000000" pitchFamily="2" charset="0"/>
                  <a:cs typeface="Times New Roman" pitchFamily="18" charset="0"/>
                </a:rPr>
                <a:t>đề</a:t>
              </a:r>
              <a:r>
                <a:rPr lang="en-US" sz="2800" dirty="0">
                  <a:solidFill>
                    <a:schemeClr val="bg1"/>
                  </a:solidFill>
                  <a:latin typeface="Times New Roman" pitchFamily="18" charset="0"/>
                  <a:ea typeface="#9Slide02 Noi dung rat dai" panose="02000000000000000000" pitchFamily="2" charset="0"/>
                  <a:cs typeface="Times New Roman" pitchFamily="18" charset="0"/>
                </a:rPr>
                <a:t> </a:t>
              </a:r>
              <a:r>
                <a:rPr lang="en-US" sz="2800" dirty="0" err="1">
                  <a:solidFill>
                    <a:schemeClr val="bg1"/>
                  </a:solidFill>
                  <a:latin typeface="Times New Roman" pitchFamily="18" charset="0"/>
                  <a:ea typeface="#9Slide02 Noi dung rat dai" panose="02000000000000000000" pitchFamily="2" charset="0"/>
                  <a:cs typeface="Times New Roman" pitchFamily="18" charset="0"/>
                </a:rPr>
                <a:t>tài</a:t>
              </a:r>
              <a:endParaRPr lang="en-US" sz="2800" dirty="0">
                <a:solidFill>
                  <a:schemeClr val="bg1"/>
                </a:solidFill>
                <a:latin typeface="Times New Roman" pitchFamily="18" charset="0"/>
                <a:ea typeface="#9Slide02 Noi dung rat dai" panose="02000000000000000000" pitchFamily="2" charset="0"/>
                <a:cs typeface="Times New Roman" pitchFamily="18" charset="0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1AF1722F-08E7-44B8-89A6-A6EBC305F974}"/>
                </a:ext>
              </a:extLst>
            </p:cNvPr>
            <p:cNvSpPr txBox="1"/>
            <p:nvPr/>
          </p:nvSpPr>
          <p:spPr>
            <a:xfrm>
              <a:off x="2912551" y="2921272"/>
              <a:ext cx="1027144" cy="769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dirty="0">
                  <a:solidFill>
                    <a:schemeClr val="bg1"/>
                  </a:solidFill>
                  <a:latin typeface="#9Slide01 Tieu de ngan" panose="00000800000000000000" pitchFamily="2" charset="0"/>
                </a:rPr>
                <a:t>02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71BA146F-BB75-E39A-A466-745DBFEDDCF4}"/>
              </a:ext>
            </a:extLst>
          </p:cNvPr>
          <p:cNvGrpSpPr/>
          <p:nvPr/>
        </p:nvGrpSpPr>
        <p:grpSpPr>
          <a:xfrm>
            <a:off x="117592" y="2226391"/>
            <a:ext cx="4298641" cy="3158551"/>
            <a:chOff x="117592" y="2226391"/>
            <a:chExt cx="4298641" cy="3158551"/>
          </a:xfrm>
        </p:grpSpPr>
        <p:pic>
          <p:nvPicPr>
            <p:cNvPr id="1028" name="Picture 4" descr="Cần làm gì trước nguy cơ mất việc vì robot? - Báo Người lao động">
              <a:extLst>
                <a:ext uri="{FF2B5EF4-FFF2-40B4-BE49-F238E27FC236}">
                  <a16:creationId xmlns:a16="http://schemas.microsoft.com/office/drawing/2014/main" id="{3C944C35-D70B-BA5D-5656-8CC099B689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6500" y="2226391"/>
              <a:ext cx="4199733" cy="25918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8254845-E99E-AEA1-C8FA-0AFEDB68E5AE}"/>
                </a:ext>
              </a:extLst>
            </p:cNvPr>
            <p:cNvSpPr txBox="1"/>
            <p:nvPr/>
          </p:nvSpPr>
          <p:spPr>
            <a:xfrm>
              <a:off x="117592" y="4923277"/>
              <a:ext cx="414724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i="1" dirty="0"/>
                <a:t>Robot </a:t>
              </a:r>
              <a:r>
                <a:rPr lang="en-US" sz="2400" i="1" dirty="0" err="1"/>
                <a:t>tự</a:t>
              </a:r>
              <a:r>
                <a:rPr lang="en-US" sz="2400" i="1" dirty="0"/>
                <a:t> </a:t>
              </a:r>
              <a:r>
                <a:rPr lang="en-US" sz="2400" i="1" dirty="0" err="1"/>
                <a:t>động</a:t>
              </a:r>
              <a:r>
                <a:rPr lang="en-US" sz="2400" i="1" dirty="0"/>
                <a:t> </a:t>
              </a:r>
              <a:r>
                <a:rPr lang="en-US" sz="2400" i="1" dirty="0" err="1"/>
                <a:t>trong</a:t>
              </a:r>
              <a:r>
                <a:rPr lang="en-US" sz="2400" i="1" dirty="0"/>
                <a:t> </a:t>
              </a:r>
              <a:r>
                <a:rPr lang="en-US" sz="2400" i="1" dirty="0" err="1"/>
                <a:t>nhà</a:t>
              </a:r>
              <a:r>
                <a:rPr lang="en-US" sz="2400" i="1" dirty="0"/>
                <a:t> </a:t>
              </a:r>
              <a:r>
                <a:rPr lang="en-US" sz="2400" i="1" dirty="0" err="1"/>
                <a:t>xưởng</a:t>
              </a:r>
              <a:endParaRPr lang="vi-VN" sz="2400" i="1" dirty="0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611F1ED2-05EE-65B4-8084-6562FED55F96}"/>
              </a:ext>
            </a:extLst>
          </p:cNvPr>
          <p:cNvGrpSpPr/>
          <p:nvPr/>
        </p:nvGrpSpPr>
        <p:grpSpPr>
          <a:xfrm>
            <a:off x="4542435" y="2226391"/>
            <a:ext cx="4390491" cy="3200565"/>
            <a:chOff x="4542435" y="2226391"/>
            <a:chExt cx="4390491" cy="3200565"/>
          </a:xfrm>
        </p:grpSpPr>
        <p:pic>
          <p:nvPicPr>
            <p:cNvPr id="1030" name="Picture 6" descr="Nhà hàng sử dụng robot làm bồi bàn để đề phòng lây nhiễm Covid-19 | Báo Dân  trí">
              <a:extLst>
                <a:ext uri="{FF2B5EF4-FFF2-40B4-BE49-F238E27FC236}">
                  <a16:creationId xmlns:a16="http://schemas.microsoft.com/office/drawing/2014/main" id="{4B1C4CCE-2CB2-B0E2-E73A-A7E9EAF979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42435" y="2226391"/>
              <a:ext cx="3785677" cy="26388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967992DD-4784-C7CD-1D27-18FA32317353}"/>
                </a:ext>
              </a:extLst>
            </p:cNvPr>
            <p:cNvSpPr txBox="1"/>
            <p:nvPr/>
          </p:nvSpPr>
          <p:spPr>
            <a:xfrm>
              <a:off x="4785681" y="4965291"/>
              <a:ext cx="414724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i="1" dirty="0"/>
                <a:t>Robot </a:t>
              </a:r>
              <a:r>
                <a:rPr lang="en-US" sz="2400" i="1" dirty="0" err="1"/>
                <a:t>phục</a:t>
              </a:r>
              <a:r>
                <a:rPr lang="en-US" sz="2400" i="1" dirty="0"/>
                <a:t> </a:t>
              </a:r>
              <a:r>
                <a:rPr lang="en-US" sz="2400" i="1" dirty="0" err="1"/>
                <a:t>vụ</a:t>
              </a:r>
              <a:endParaRPr lang="vi-VN" sz="2400" i="1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F0B1EB16-B962-03AB-FF6C-A6325EF0A5EE}"/>
              </a:ext>
            </a:extLst>
          </p:cNvPr>
          <p:cNvGrpSpPr/>
          <p:nvPr/>
        </p:nvGrpSpPr>
        <p:grpSpPr>
          <a:xfrm>
            <a:off x="8363879" y="2226391"/>
            <a:ext cx="4222578" cy="3299855"/>
            <a:chOff x="8363879" y="2226391"/>
            <a:chExt cx="4222578" cy="3299855"/>
          </a:xfrm>
        </p:grpSpPr>
        <p:pic>
          <p:nvPicPr>
            <p:cNvPr id="1032" name="Picture 8" descr="Robot hút bụi tự động có những ưu - nhược điểm gì? - Novadigital">
              <a:extLst>
                <a:ext uri="{FF2B5EF4-FFF2-40B4-BE49-F238E27FC236}">
                  <a16:creationId xmlns:a16="http://schemas.microsoft.com/office/drawing/2014/main" id="{4826F702-4220-1496-DEA1-32597F60EC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63879" y="2226391"/>
              <a:ext cx="3785677" cy="26388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EF8A2BAA-D9CF-680D-3370-2A986F83B68B}"/>
                </a:ext>
              </a:extLst>
            </p:cNvPr>
            <p:cNvSpPr txBox="1"/>
            <p:nvPr/>
          </p:nvSpPr>
          <p:spPr>
            <a:xfrm>
              <a:off x="8439212" y="5064581"/>
              <a:ext cx="414724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i="1" dirty="0"/>
                <a:t>Robot </a:t>
              </a:r>
              <a:r>
                <a:rPr lang="en-US" sz="2400" i="1" dirty="0" err="1"/>
                <a:t>quét</a:t>
              </a:r>
              <a:r>
                <a:rPr lang="en-US" sz="2400" i="1" dirty="0"/>
                <a:t> </a:t>
              </a:r>
              <a:r>
                <a:rPr lang="en-US" sz="2400" i="1" dirty="0" err="1"/>
                <a:t>nhà</a:t>
              </a:r>
              <a:endParaRPr lang="vi-VN" sz="2400" i="1" dirty="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89F3679-781D-E70A-82B5-44E0A15C55A6}"/>
              </a:ext>
            </a:extLst>
          </p:cNvPr>
          <p:cNvGrpSpPr/>
          <p:nvPr/>
        </p:nvGrpSpPr>
        <p:grpSpPr>
          <a:xfrm>
            <a:off x="886627" y="2401372"/>
            <a:ext cx="10467464" cy="3867207"/>
            <a:chOff x="886627" y="2401372"/>
            <a:chExt cx="10467464" cy="3867207"/>
          </a:xfrm>
        </p:grpSpPr>
        <p:pic>
          <p:nvPicPr>
            <p:cNvPr id="1026" name="Picture 2" descr="Robot có thể có nhận thức đích thực về bản thân không? Các nhà khoa học  đang đạt được tiến bộ | Mạng lưới các trường đại học">
              <a:extLst>
                <a:ext uri="{FF2B5EF4-FFF2-40B4-BE49-F238E27FC236}">
                  <a16:creationId xmlns:a16="http://schemas.microsoft.com/office/drawing/2014/main" id="{3079ED72-623C-9EFF-C23D-836B83AA86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00789" y="2401372"/>
              <a:ext cx="5253302" cy="33735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8" name="Picture 14" descr="Robot làm việc, con người hưởng lương - Báo Người lao động">
              <a:extLst>
                <a:ext uri="{FF2B5EF4-FFF2-40B4-BE49-F238E27FC236}">
                  <a16:creationId xmlns:a16="http://schemas.microsoft.com/office/drawing/2014/main" id="{C754BBD1-EBE4-C663-D14D-AA07B663063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6627" y="2706837"/>
              <a:ext cx="4587724" cy="30680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223B25B-D461-20C3-C7AF-093BC9E791AD}"/>
                </a:ext>
              </a:extLst>
            </p:cNvPr>
            <p:cNvSpPr txBox="1"/>
            <p:nvPr/>
          </p:nvSpPr>
          <p:spPr>
            <a:xfrm>
              <a:off x="2493342" y="5806914"/>
              <a:ext cx="83174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i="1" dirty="0" err="1"/>
                <a:t>RoBot</a:t>
              </a:r>
              <a:r>
                <a:rPr lang="en-US" sz="2400" i="1" dirty="0"/>
                <a:t> </a:t>
              </a:r>
              <a:r>
                <a:rPr lang="en-US" sz="2400" i="1" dirty="0" err="1"/>
                <a:t>có</a:t>
              </a:r>
              <a:r>
                <a:rPr lang="en-US" sz="2400" i="1" dirty="0"/>
                <a:t> </a:t>
              </a:r>
              <a:r>
                <a:rPr lang="en-US" sz="2400" i="1" dirty="0" err="1"/>
                <a:t>mặt</a:t>
              </a:r>
              <a:r>
                <a:rPr lang="en-US" sz="2400" i="1" dirty="0"/>
                <a:t> </a:t>
              </a:r>
              <a:r>
                <a:rPr lang="en-US" sz="2400" i="1" dirty="0" err="1"/>
                <a:t>trong</a:t>
              </a:r>
              <a:r>
                <a:rPr lang="en-US" sz="2400" i="1" dirty="0"/>
                <a:t> </a:t>
              </a:r>
              <a:r>
                <a:rPr lang="en-US" sz="2400" i="1" dirty="0" err="1"/>
                <a:t>đời</a:t>
              </a:r>
              <a:r>
                <a:rPr lang="en-US" sz="2400" i="1" dirty="0"/>
                <a:t> </a:t>
              </a:r>
              <a:r>
                <a:rPr lang="en-US" sz="2400" i="1" dirty="0" err="1"/>
                <a:t>sống</a:t>
              </a:r>
              <a:r>
                <a:rPr lang="en-US" sz="2400" i="1" dirty="0"/>
                <a:t> </a:t>
              </a:r>
              <a:r>
                <a:rPr lang="en-US" sz="2400" i="1" dirty="0" err="1"/>
                <a:t>tinh</a:t>
              </a:r>
              <a:r>
                <a:rPr lang="en-US" sz="2400" i="1" dirty="0"/>
                <a:t> </a:t>
              </a:r>
              <a:r>
                <a:rPr lang="en-US" sz="2400" i="1" dirty="0" err="1"/>
                <a:t>thần</a:t>
              </a:r>
              <a:r>
                <a:rPr lang="en-US" sz="2400" i="1" dirty="0"/>
                <a:t> </a:t>
              </a:r>
              <a:r>
                <a:rPr lang="en-US" sz="2400" i="1" dirty="0" err="1"/>
                <a:t>hằng</a:t>
              </a:r>
              <a:r>
                <a:rPr lang="en-US" sz="2400" i="1" dirty="0"/>
                <a:t> </a:t>
              </a:r>
              <a:r>
                <a:rPr lang="en-US" sz="2400" i="1" dirty="0" err="1"/>
                <a:t>ngày</a:t>
              </a:r>
              <a:r>
                <a:rPr lang="en-US" sz="2400" i="1" dirty="0"/>
                <a:t> </a:t>
              </a:r>
              <a:r>
                <a:rPr lang="en-US" sz="2400" i="1" dirty="0" err="1"/>
                <a:t>của</a:t>
              </a:r>
              <a:r>
                <a:rPr lang="en-US" sz="2400" i="1" dirty="0"/>
                <a:t> con </a:t>
              </a:r>
              <a:r>
                <a:rPr lang="en-US" sz="2400" i="1" dirty="0" err="1"/>
                <a:t>người</a:t>
              </a:r>
              <a:endParaRPr lang="vi-VN" sz="2400" i="1" dirty="0"/>
            </a:p>
          </p:txBody>
        </p:sp>
      </p:grpSp>
      <p:sp>
        <p:nvSpPr>
          <p:cNvPr id="13" name="Title 12">
            <a:extLst>
              <a:ext uri="{FF2B5EF4-FFF2-40B4-BE49-F238E27FC236}">
                <a16:creationId xmlns:a16="http://schemas.microsoft.com/office/drawing/2014/main" id="{E9559ED5-5F9D-3779-97F9-DA24BE861C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I: </a:t>
            </a:r>
            <a:r>
              <a:rPr lang="en-US" dirty="0" err="1"/>
              <a:t>Giới</a:t>
            </a:r>
            <a:r>
              <a:rPr lang="en-US" dirty="0"/>
              <a:t> </a:t>
            </a:r>
            <a:r>
              <a:rPr lang="en-US" dirty="0" err="1"/>
              <a:t>thiệu</a:t>
            </a: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2811954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B00A61-B6EF-4598-8B77-A7053F65D4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63AA6D-DA14-4D1F-9DE8-DDCF38F50FE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12741" y="6473191"/>
            <a:ext cx="3055620" cy="377984"/>
          </a:xfrm>
        </p:spPr>
        <p:txBody>
          <a:bodyPr/>
          <a:lstStyle/>
          <a:p>
            <a:r>
              <a:rPr lang="en-US" dirty="0" err="1"/>
              <a:t>Báo</a:t>
            </a:r>
            <a:r>
              <a:rPr lang="en-US" dirty="0"/>
              <a:t> </a:t>
            </a:r>
            <a:r>
              <a:rPr lang="en-US" dirty="0" err="1"/>
              <a:t>cáo</a:t>
            </a:r>
            <a:r>
              <a:rPr lang="en-US" dirty="0"/>
              <a:t> NCKH</a:t>
            </a:r>
            <a:endParaRPr lang="vi-V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5D616B-85DC-4263-9107-A63A974A4B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dirty="0"/>
              <a:t>GVHD: TS.</a:t>
            </a:r>
            <a:r>
              <a:rPr lang="en-US" dirty="0" err="1"/>
              <a:t>Hà</a:t>
            </a:r>
            <a:r>
              <a:rPr lang="en-US" dirty="0"/>
              <a:t> </a:t>
            </a:r>
            <a:r>
              <a:rPr lang="en-US" dirty="0" err="1"/>
              <a:t>Thị</a:t>
            </a:r>
            <a:r>
              <a:rPr lang="en-US" dirty="0"/>
              <a:t> Kim </a:t>
            </a:r>
            <a:r>
              <a:rPr lang="en-US" dirty="0" err="1"/>
              <a:t>Duyên</a:t>
            </a:r>
            <a:endParaRPr lang="vi-V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02F316-AA3F-4AB8-ADFD-7376765C30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BD026-7D4D-44F4-9F93-DB68976F7553}" type="slidenum">
              <a:rPr lang="vi-VN" smtClean="0"/>
              <a:t>4</a:t>
            </a:fld>
            <a:endParaRPr lang="vi-VN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BE296F8-C475-4D34-B0BA-563AF43F33A2}"/>
              </a:ext>
            </a:extLst>
          </p:cNvPr>
          <p:cNvGrpSpPr/>
          <p:nvPr/>
        </p:nvGrpSpPr>
        <p:grpSpPr>
          <a:xfrm>
            <a:off x="397301" y="2849633"/>
            <a:ext cx="6782436" cy="3539566"/>
            <a:chOff x="416258" y="2940471"/>
            <a:chExt cx="6782436" cy="3539566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080C0B8-266F-4048-B84B-CD99D6438AB4}"/>
                </a:ext>
              </a:extLst>
            </p:cNvPr>
            <p:cNvSpPr/>
            <p:nvPr/>
          </p:nvSpPr>
          <p:spPr>
            <a:xfrm>
              <a:off x="416258" y="2940471"/>
              <a:ext cx="2517058" cy="157677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err="1"/>
                <a:t>Hiểu</a:t>
              </a:r>
              <a:r>
                <a:rPr lang="en-US" sz="2400" dirty="0"/>
                <a:t> </a:t>
              </a:r>
              <a:r>
                <a:rPr lang="en-US" sz="2400" dirty="0" err="1"/>
                <a:t>được</a:t>
              </a:r>
              <a:r>
                <a:rPr lang="en-US" sz="2400" dirty="0"/>
                <a:t> </a:t>
              </a:r>
              <a:r>
                <a:rPr lang="en-US" sz="2400" dirty="0" err="1"/>
                <a:t>ngôn</a:t>
              </a:r>
              <a:r>
                <a:rPr lang="en-US" sz="2400" dirty="0"/>
                <a:t> </a:t>
              </a:r>
              <a:r>
                <a:rPr lang="en-US" sz="2400" dirty="0" err="1"/>
                <a:t>ngữ</a:t>
              </a:r>
              <a:r>
                <a:rPr lang="en-US" sz="2400" dirty="0"/>
                <a:t> </a:t>
              </a:r>
              <a:r>
                <a:rPr lang="en-US" sz="2400" dirty="0" err="1"/>
                <a:t>giọng</a:t>
              </a:r>
              <a:r>
                <a:rPr lang="en-US" sz="2400" dirty="0"/>
                <a:t> </a:t>
              </a:r>
              <a:r>
                <a:rPr lang="en-US" sz="2400" dirty="0" err="1"/>
                <a:t>nói</a:t>
              </a:r>
              <a:r>
                <a:rPr lang="en-US" sz="2400" dirty="0"/>
                <a:t> </a:t>
              </a:r>
              <a:r>
                <a:rPr lang="en-US" sz="2400" dirty="0" err="1"/>
                <a:t>của</a:t>
              </a:r>
              <a:r>
                <a:rPr lang="en-US" sz="2400" dirty="0"/>
                <a:t> con </a:t>
              </a:r>
              <a:r>
                <a:rPr lang="en-US" sz="2400" dirty="0" err="1"/>
                <a:t>người</a:t>
              </a:r>
              <a:endParaRPr lang="vi-VN" sz="2400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0AD33EC-6A4E-4D6C-B6F6-0C5E43BE21C5}"/>
                </a:ext>
              </a:extLst>
            </p:cNvPr>
            <p:cNvSpPr/>
            <p:nvPr/>
          </p:nvSpPr>
          <p:spPr>
            <a:xfrm>
              <a:off x="4681636" y="3123092"/>
              <a:ext cx="2517058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err="1"/>
                <a:t>Xử</a:t>
              </a:r>
              <a:r>
                <a:rPr lang="en-US" sz="2400" dirty="0"/>
                <a:t> </a:t>
              </a:r>
              <a:r>
                <a:rPr lang="en-US" sz="2400" dirty="0" err="1"/>
                <a:t>lý</a:t>
              </a:r>
              <a:r>
                <a:rPr lang="en-US" sz="2400" dirty="0"/>
                <a:t> </a:t>
              </a:r>
              <a:r>
                <a:rPr lang="en-US" sz="2400" dirty="0" err="1"/>
                <a:t>thông</a:t>
              </a:r>
              <a:r>
                <a:rPr lang="en-US" sz="2400" dirty="0"/>
                <a:t> tin </a:t>
              </a:r>
              <a:r>
                <a:rPr lang="en-US" sz="2400" dirty="0" err="1"/>
                <a:t>nhận</a:t>
              </a:r>
              <a:r>
                <a:rPr lang="en-US" sz="2400" dirty="0"/>
                <a:t> </a:t>
              </a:r>
              <a:r>
                <a:rPr lang="en-US" sz="2400" dirty="0" err="1"/>
                <a:t>được</a:t>
              </a:r>
              <a:endParaRPr lang="vi-VN" sz="2400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DD80B88-7F2B-47D7-89D4-F47B6B82A5A4}"/>
                </a:ext>
              </a:extLst>
            </p:cNvPr>
            <p:cNvSpPr/>
            <p:nvPr/>
          </p:nvSpPr>
          <p:spPr>
            <a:xfrm>
              <a:off x="2462339" y="4903260"/>
              <a:ext cx="2517058" cy="157677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err="1"/>
                <a:t>Thực</a:t>
              </a:r>
              <a:r>
                <a:rPr lang="en-US" sz="2400" dirty="0"/>
                <a:t> </a:t>
              </a:r>
              <a:r>
                <a:rPr lang="en-US" sz="2400" dirty="0" err="1"/>
                <a:t>hiện</a:t>
              </a:r>
              <a:r>
                <a:rPr lang="en-US" sz="2400" dirty="0"/>
                <a:t> </a:t>
              </a:r>
              <a:r>
                <a:rPr lang="en-US" sz="2400" dirty="0" err="1"/>
                <a:t>tương</a:t>
              </a:r>
              <a:r>
                <a:rPr lang="en-US" sz="2400" dirty="0"/>
                <a:t> </a:t>
              </a:r>
              <a:r>
                <a:rPr lang="en-US" sz="2400" dirty="0" err="1"/>
                <a:t>tác</a:t>
              </a:r>
              <a:r>
                <a:rPr lang="en-US" sz="2400" dirty="0"/>
                <a:t> </a:t>
              </a:r>
              <a:r>
                <a:rPr lang="en-US" sz="2400" dirty="0" err="1"/>
                <a:t>với</a:t>
              </a:r>
              <a:r>
                <a:rPr lang="en-US" sz="2400" dirty="0"/>
                <a:t> con </a:t>
              </a:r>
              <a:r>
                <a:rPr lang="en-US" sz="2400" dirty="0" err="1"/>
                <a:t>người</a:t>
              </a:r>
              <a:r>
                <a:rPr lang="en-US" sz="2400" dirty="0"/>
                <a:t> qua </a:t>
              </a:r>
              <a:r>
                <a:rPr lang="en-US" sz="2400" dirty="0" err="1"/>
                <a:t>giọng</a:t>
              </a:r>
              <a:r>
                <a:rPr lang="en-US" sz="2400" dirty="0"/>
                <a:t> </a:t>
              </a:r>
              <a:r>
                <a:rPr lang="en-US" sz="2400" dirty="0" err="1"/>
                <a:t>nói</a:t>
              </a:r>
              <a:endParaRPr lang="vi-VN" sz="2400" dirty="0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D8C2A46C-34D0-4B2B-9DAA-A1B84FF2D6CC}"/>
              </a:ext>
            </a:extLst>
          </p:cNvPr>
          <p:cNvSpPr txBox="1"/>
          <p:nvPr/>
        </p:nvSpPr>
        <p:spPr>
          <a:xfrm>
            <a:off x="199923" y="1379829"/>
            <a:ext cx="72329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 err="1"/>
              <a:t>Để</a:t>
            </a:r>
            <a:r>
              <a:rPr lang="en-US" sz="2400" dirty="0"/>
              <a:t> </a:t>
            </a:r>
            <a:r>
              <a:rPr lang="en-US" sz="2400" dirty="0" err="1"/>
              <a:t>tương</a:t>
            </a:r>
            <a:r>
              <a:rPr lang="en-US" sz="2400" dirty="0"/>
              <a:t> </a:t>
            </a:r>
            <a:r>
              <a:rPr lang="en-US" sz="2400" dirty="0" err="1"/>
              <a:t>tác</a:t>
            </a:r>
            <a:r>
              <a:rPr lang="en-US" sz="2400" dirty="0"/>
              <a:t> </a:t>
            </a:r>
            <a:r>
              <a:rPr lang="en-US" sz="2400" dirty="0" err="1"/>
              <a:t>với</a:t>
            </a:r>
            <a:r>
              <a:rPr lang="en-US" sz="2400" dirty="0"/>
              <a:t> robot </a:t>
            </a:r>
            <a:r>
              <a:rPr lang="en-US" sz="2400" dirty="0" err="1"/>
              <a:t>dễ</a:t>
            </a:r>
            <a:r>
              <a:rPr lang="en-US" sz="2400" dirty="0"/>
              <a:t> </a:t>
            </a:r>
            <a:r>
              <a:rPr lang="en-US" sz="2400" dirty="0" err="1"/>
              <a:t>dàng</a:t>
            </a:r>
            <a:r>
              <a:rPr lang="en-US" sz="2400" dirty="0"/>
              <a:t> </a:t>
            </a:r>
            <a:r>
              <a:rPr lang="en-US" sz="2400" dirty="0" err="1"/>
              <a:t>và</a:t>
            </a:r>
            <a:r>
              <a:rPr lang="en-US" sz="2400" dirty="0"/>
              <a:t> </a:t>
            </a:r>
            <a:r>
              <a:rPr lang="en-US" sz="2400" dirty="0" err="1"/>
              <a:t>tự</a:t>
            </a:r>
            <a:r>
              <a:rPr lang="en-US" sz="2400" dirty="0"/>
              <a:t> </a:t>
            </a:r>
            <a:r>
              <a:rPr lang="en-US" sz="2400" dirty="0" err="1"/>
              <a:t>nhiên</a:t>
            </a:r>
            <a:r>
              <a:rPr lang="en-US" sz="2400" dirty="0"/>
              <a:t> </a:t>
            </a:r>
            <a:r>
              <a:rPr lang="en-US" sz="2400" dirty="0" err="1"/>
              <a:t>hơn</a:t>
            </a:r>
            <a:r>
              <a:rPr lang="en-US" sz="2400" dirty="0"/>
              <a:t>, con </a:t>
            </a:r>
            <a:r>
              <a:rPr lang="en-US" sz="2400" dirty="0" err="1"/>
              <a:t>người</a:t>
            </a:r>
            <a:r>
              <a:rPr lang="en-US" sz="2400" dirty="0"/>
              <a:t> </a:t>
            </a:r>
            <a:r>
              <a:rPr lang="en-US" sz="2400" dirty="0" err="1"/>
              <a:t>đã</a:t>
            </a:r>
            <a:r>
              <a:rPr lang="en-US" sz="2400" dirty="0"/>
              <a:t> </a:t>
            </a:r>
            <a:r>
              <a:rPr lang="en-US" sz="2400" dirty="0" err="1"/>
              <a:t>đặt</a:t>
            </a:r>
            <a:r>
              <a:rPr lang="en-US" sz="2400" dirty="0"/>
              <a:t> </a:t>
            </a:r>
            <a:r>
              <a:rPr lang="en-US" sz="2400" dirty="0" err="1"/>
              <a:t>những</a:t>
            </a:r>
            <a:r>
              <a:rPr lang="en-US" sz="2400" dirty="0"/>
              <a:t> </a:t>
            </a:r>
            <a:r>
              <a:rPr lang="en-US" sz="2400" dirty="0" err="1"/>
              <a:t>yêu</a:t>
            </a:r>
            <a:r>
              <a:rPr lang="en-US" sz="2400" dirty="0"/>
              <a:t> </a:t>
            </a:r>
            <a:r>
              <a:rPr lang="en-US" sz="2400" dirty="0" err="1"/>
              <a:t>cầu</a:t>
            </a:r>
            <a:r>
              <a:rPr lang="en-US" sz="2400" dirty="0"/>
              <a:t> </a:t>
            </a:r>
            <a:r>
              <a:rPr lang="en-US" sz="2400" dirty="0" err="1"/>
              <a:t>mới</a:t>
            </a:r>
            <a:r>
              <a:rPr lang="en-US" sz="2400" dirty="0"/>
              <a:t> </a:t>
            </a:r>
            <a:r>
              <a:rPr lang="en-US" sz="2400" dirty="0" err="1"/>
              <a:t>về</a:t>
            </a:r>
            <a:r>
              <a:rPr lang="en-US" sz="2400" dirty="0"/>
              <a:t> </a:t>
            </a:r>
            <a:r>
              <a:rPr lang="en-US" sz="2400" dirty="0" err="1"/>
              <a:t>tương</a:t>
            </a:r>
            <a:r>
              <a:rPr lang="en-US" sz="2400" dirty="0"/>
              <a:t> </a:t>
            </a:r>
            <a:r>
              <a:rPr lang="en-US" sz="2400" dirty="0" err="1"/>
              <a:t>tác</a:t>
            </a:r>
            <a:r>
              <a:rPr lang="en-US" sz="2400" dirty="0"/>
              <a:t> </a:t>
            </a:r>
            <a:r>
              <a:rPr lang="en-US" sz="2400" dirty="0" err="1"/>
              <a:t>giữa</a:t>
            </a:r>
            <a:r>
              <a:rPr lang="en-US" sz="2400" dirty="0"/>
              <a:t> con </a:t>
            </a:r>
            <a:r>
              <a:rPr lang="en-US" sz="2400" dirty="0" err="1"/>
              <a:t>người</a:t>
            </a:r>
            <a:r>
              <a:rPr lang="en-US" sz="2400" dirty="0"/>
              <a:t> </a:t>
            </a:r>
            <a:r>
              <a:rPr lang="en-US" sz="2400" dirty="0" err="1"/>
              <a:t>với</a:t>
            </a:r>
            <a:r>
              <a:rPr lang="en-US" sz="2400" dirty="0"/>
              <a:t> robot</a:t>
            </a:r>
            <a:r>
              <a:rPr lang="en-US" sz="2000" dirty="0"/>
              <a:t>:</a:t>
            </a:r>
            <a:endParaRPr lang="vi-VN" sz="2000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0D527CE-0E6D-4D8F-9440-56440B2A645D}"/>
              </a:ext>
            </a:extLst>
          </p:cNvPr>
          <p:cNvCxnSpPr>
            <a:cxnSpLocks/>
          </p:cNvCxnSpPr>
          <p:nvPr/>
        </p:nvCxnSpPr>
        <p:spPr>
          <a:xfrm>
            <a:off x="6072578" y="3946654"/>
            <a:ext cx="0" cy="174756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58DE334-4B54-7FA4-72DA-1C2DA0B05DF8}"/>
              </a:ext>
            </a:extLst>
          </p:cNvPr>
          <p:cNvGrpSpPr/>
          <p:nvPr/>
        </p:nvGrpSpPr>
        <p:grpSpPr>
          <a:xfrm>
            <a:off x="6999729" y="2010103"/>
            <a:ext cx="5345284" cy="3336873"/>
            <a:chOff x="6999729" y="2010103"/>
            <a:chExt cx="5345284" cy="3336873"/>
          </a:xfrm>
        </p:grpSpPr>
        <p:pic>
          <p:nvPicPr>
            <p:cNvPr id="8" name="Picture 2" descr="AI so với Con người: Bước tiến mới trong phân công lao động - Blog |  TheGioiMayChu">
              <a:extLst>
                <a:ext uri="{FF2B5EF4-FFF2-40B4-BE49-F238E27FC236}">
                  <a16:creationId xmlns:a16="http://schemas.microsoft.com/office/drawing/2014/main" id="{11DF4598-9FFA-769B-7379-BFD6DFA015F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29322" y="2010103"/>
              <a:ext cx="4526324" cy="28377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08FC19E-DFFB-CC6A-C52A-845B3D6D77BD}"/>
                </a:ext>
              </a:extLst>
            </p:cNvPr>
            <p:cNvSpPr txBox="1"/>
            <p:nvPr/>
          </p:nvSpPr>
          <p:spPr>
            <a:xfrm>
              <a:off x="6999729" y="4885311"/>
              <a:ext cx="534528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i="1" dirty="0" err="1"/>
                <a:t>Tương</a:t>
              </a:r>
              <a:r>
                <a:rPr lang="en-US" sz="2400" i="1" dirty="0"/>
                <a:t> </a:t>
              </a:r>
              <a:r>
                <a:rPr lang="en-US" sz="2400" i="1" dirty="0" err="1"/>
                <a:t>tác</a:t>
              </a:r>
              <a:r>
                <a:rPr lang="en-US" sz="2400" i="1" dirty="0"/>
                <a:t> </a:t>
              </a:r>
              <a:r>
                <a:rPr lang="en-US" sz="2400" i="1" dirty="0" err="1"/>
                <a:t>giữa</a:t>
              </a:r>
              <a:r>
                <a:rPr lang="en-US" sz="2400" i="1" dirty="0"/>
                <a:t> robot </a:t>
              </a:r>
              <a:r>
                <a:rPr lang="en-US" sz="2400" i="1" dirty="0" err="1"/>
                <a:t>với</a:t>
              </a:r>
              <a:r>
                <a:rPr lang="en-US" sz="2400" i="1" dirty="0"/>
                <a:t> con </a:t>
              </a:r>
              <a:r>
                <a:rPr lang="en-US" sz="2400" i="1" dirty="0" err="1"/>
                <a:t>người</a:t>
              </a:r>
              <a:endParaRPr lang="vi-VN" sz="2400" i="1" dirty="0"/>
            </a:p>
          </p:txBody>
        </p:sp>
      </p:grp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B202D35-C8A0-1BAA-2F8C-CA9009EFE022}"/>
              </a:ext>
            </a:extLst>
          </p:cNvPr>
          <p:cNvCxnSpPr>
            <a:cxnSpLocks/>
          </p:cNvCxnSpPr>
          <p:nvPr/>
        </p:nvCxnSpPr>
        <p:spPr>
          <a:xfrm flipH="1">
            <a:off x="4960440" y="5600810"/>
            <a:ext cx="1141022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3EFB878-5E1A-9926-D02B-7D3B7858732B}"/>
              </a:ext>
            </a:extLst>
          </p:cNvPr>
          <p:cNvCxnSpPr>
            <a:cxnSpLocks/>
          </p:cNvCxnSpPr>
          <p:nvPr/>
        </p:nvCxnSpPr>
        <p:spPr>
          <a:xfrm>
            <a:off x="2954433" y="3698281"/>
            <a:ext cx="1708246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1377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72DFD-2801-4EE5-8597-79FD32C16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Chọn</a:t>
            </a:r>
            <a:r>
              <a:rPr lang="en-US" dirty="0"/>
              <a:t> </a:t>
            </a:r>
            <a:r>
              <a:rPr lang="en-US" dirty="0" err="1"/>
              <a:t>đề</a:t>
            </a:r>
            <a:r>
              <a:rPr lang="en-US" dirty="0"/>
              <a:t> </a:t>
            </a:r>
            <a:r>
              <a:rPr lang="en-US" dirty="0" err="1"/>
              <a:t>tài</a:t>
            </a:r>
            <a:endParaRPr lang="vi-V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025311-A0F1-49F7-B079-FFCC22A247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199" y="6347778"/>
            <a:ext cx="3055620" cy="409575"/>
          </a:xfrm>
        </p:spPr>
        <p:txBody>
          <a:bodyPr/>
          <a:lstStyle/>
          <a:p>
            <a:r>
              <a:rPr lang="en-US" dirty="0" err="1"/>
              <a:t>Báo</a:t>
            </a:r>
            <a:r>
              <a:rPr lang="en-US" dirty="0"/>
              <a:t> </a:t>
            </a:r>
            <a:r>
              <a:rPr lang="en-US" dirty="0" err="1"/>
              <a:t>cáo</a:t>
            </a:r>
            <a:r>
              <a:rPr lang="en-US" dirty="0"/>
              <a:t> NCKH</a:t>
            </a:r>
            <a:endParaRPr lang="vi-V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1D451B-047F-442C-9921-5AA1546BE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dirty="0"/>
              <a:t>GVHD: TS.</a:t>
            </a:r>
            <a:r>
              <a:rPr lang="en-US" dirty="0" err="1"/>
              <a:t>Hà</a:t>
            </a:r>
            <a:r>
              <a:rPr lang="en-US" dirty="0"/>
              <a:t> </a:t>
            </a:r>
            <a:r>
              <a:rPr lang="en-US" dirty="0" err="1"/>
              <a:t>Thị</a:t>
            </a:r>
            <a:r>
              <a:rPr lang="en-US" dirty="0"/>
              <a:t> Kim </a:t>
            </a:r>
            <a:r>
              <a:rPr lang="en-US" dirty="0" err="1"/>
              <a:t>Duyên</a:t>
            </a:r>
            <a:endParaRPr lang="vi-V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65DAD8-7C21-4B28-A512-AFA6B29E5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BD026-7D4D-44F4-9F93-DB68976F7553}" type="slidenum">
              <a:rPr lang="vi-VN" smtClean="0"/>
              <a:t>5</a:t>
            </a:fld>
            <a:endParaRPr lang="vi-V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7EE3C3-6B52-94A3-1436-071D83543673}"/>
              </a:ext>
            </a:extLst>
          </p:cNvPr>
          <p:cNvSpPr txBox="1"/>
          <p:nvPr/>
        </p:nvSpPr>
        <p:spPr>
          <a:xfrm>
            <a:off x="414343" y="2363879"/>
            <a:ext cx="1169508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err="1">
                <a:solidFill>
                  <a:srgbClr val="0070C0"/>
                </a:solidFill>
              </a:rPr>
              <a:t>Đề</a:t>
            </a:r>
            <a:r>
              <a:rPr lang="en-US" sz="3600" b="1" dirty="0">
                <a:solidFill>
                  <a:srgbClr val="0070C0"/>
                </a:solidFill>
              </a:rPr>
              <a:t> </a:t>
            </a:r>
            <a:r>
              <a:rPr lang="en-US" sz="3600" b="1" dirty="0" err="1">
                <a:solidFill>
                  <a:srgbClr val="0070C0"/>
                </a:solidFill>
              </a:rPr>
              <a:t>tài</a:t>
            </a:r>
            <a:r>
              <a:rPr lang="en-US" sz="3600" b="1" dirty="0">
                <a:solidFill>
                  <a:srgbClr val="0070C0"/>
                </a:solidFill>
              </a:rPr>
              <a:t>: </a:t>
            </a:r>
            <a:r>
              <a:rPr lang="en-US" sz="3600" b="1" dirty="0" err="1">
                <a:solidFill>
                  <a:srgbClr val="0070C0"/>
                </a:solidFill>
              </a:rPr>
              <a:t>Nghiên</a:t>
            </a:r>
            <a:r>
              <a:rPr lang="en-US" sz="3600" b="1" dirty="0">
                <a:solidFill>
                  <a:srgbClr val="0070C0"/>
                </a:solidFill>
              </a:rPr>
              <a:t> </a:t>
            </a:r>
            <a:r>
              <a:rPr lang="en-US" sz="3600" b="1" dirty="0" err="1">
                <a:solidFill>
                  <a:srgbClr val="0070C0"/>
                </a:solidFill>
              </a:rPr>
              <a:t>cứu</a:t>
            </a:r>
            <a:r>
              <a:rPr lang="en-US" sz="3600" b="1" dirty="0">
                <a:solidFill>
                  <a:srgbClr val="0070C0"/>
                </a:solidFill>
              </a:rPr>
              <a:t>, </a:t>
            </a:r>
            <a:r>
              <a:rPr lang="en-US" sz="3600" b="1" dirty="0" err="1">
                <a:solidFill>
                  <a:srgbClr val="0070C0"/>
                </a:solidFill>
              </a:rPr>
              <a:t>thiết</a:t>
            </a:r>
            <a:r>
              <a:rPr lang="en-US" sz="3600" b="1" dirty="0">
                <a:solidFill>
                  <a:srgbClr val="0070C0"/>
                </a:solidFill>
              </a:rPr>
              <a:t> </a:t>
            </a:r>
            <a:r>
              <a:rPr lang="en-US" sz="3600" b="1" dirty="0" err="1">
                <a:solidFill>
                  <a:srgbClr val="0070C0"/>
                </a:solidFill>
              </a:rPr>
              <a:t>kế</a:t>
            </a:r>
            <a:r>
              <a:rPr lang="en-US" sz="3600" b="1" dirty="0">
                <a:solidFill>
                  <a:srgbClr val="0070C0"/>
                </a:solidFill>
              </a:rPr>
              <a:t> </a:t>
            </a:r>
            <a:r>
              <a:rPr lang="en-US" sz="3600" b="1" dirty="0" err="1">
                <a:solidFill>
                  <a:srgbClr val="0070C0"/>
                </a:solidFill>
              </a:rPr>
              <a:t>trợ</a:t>
            </a:r>
            <a:r>
              <a:rPr lang="en-US" sz="3600" b="1" dirty="0">
                <a:solidFill>
                  <a:srgbClr val="0070C0"/>
                </a:solidFill>
              </a:rPr>
              <a:t> </a:t>
            </a:r>
            <a:r>
              <a:rPr lang="en-US" sz="3600" b="1" dirty="0" err="1">
                <a:solidFill>
                  <a:srgbClr val="0070C0"/>
                </a:solidFill>
              </a:rPr>
              <a:t>lý</a:t>
            </a:r>
            <a:r>
              <a:rPr lang="en-US" sz="3600" b="1" dirty="0">
                <a:solidFill>
                  <a:srgbClr val="0070C0"/>
                </a:solidFill>
              </a:rPr>
              <a:t> </a:t>
            </a:r>
            <a:r>
              <a:rPr lang="en-US" sz="3600" b="1" dirty="0" err="1">
                <a:solidFill>
                  <a:srgbClr val="0070C0"/>
                </a:solidFill>
              </a:rPr>
              <a:t>ảo</a:t>
            </a:r>
            <a:r>
              <a:rPr lang="en-US" sz="3600" b="1" dirty="0">
                <a:solidFill>
                  <a:srgbClr val="0070C0"/>
                </a:solidFill>
              </a:rPr>
              <a:t> </a:t>
            </a:r>
            <a:r>
              <a:rPr lang="en-US" sz="3600" b="1" dirty="0" err="1">
                <a:solidFill>
                  <a:srgbClr val="0070C0"/>
                </a:solidFill>
              </a:rPr>
              <a:t>cá</a:t>
            </a:r>
            <a:r>
              <a:rPr lang="en-US" sz="3600" b="1" dirty="0">
                <a:solidFill>
                  <a:srgbClr val="0070C0"/>
                </a:solidFill>
              </a:rPr>
              <a:t> </a:t>
            </a:r>
            <a:r>
              <a:rPr lang="en-US" sz="3600" b="1" dirty="0" err="1">
                <a:solidFill>
                  <a:srgbClr val="0070C0"/>
                </a:solidFill>
              </a:rPr>
              <a:t>nhân</a:t>
            </a:r>
            <a:r>
              <a:rPr lang="en-US" sz="3600" b="1" dirty="0">
                <a:solidFill>
                  <a:srgbClr val="0070C0"/>
                </a:solidFill>
              </a:rPr>
              <a:t> </a:t>
            </a:r>
            <a:r>
              <a:rPr lang="en-US" sz="3600" b="1" dirty="0" err="1">
                <a:solidFill>
                  <a:srgbClr val="0070C0"/>
                </a:solidFill>
              </a:rPr>
              <a:t>trên</a:t>
            </a:r>
            <a:r>
              <a:rPr lang="en-US" sz="3600" b="1" dirty="0">
                <a:solidFill>
                  <a:srgbClr val="0070C0"/>
                </a:solidFill>
              </a:rPr>
              <a:t> </a:t>
            </a:r>
            <a:r>
              <a:rPr lang="en-US" sz="3600" b="1" dirty="0" err="1">
                <a:solidFill>
                  <a:srgbClr val="0070C0"/>
                </a:solidFill>
              </a:rPr>
              <a:t>nền</a:t>
            </a:r>
            <a:r>
              <a:rPr lang="en-US" sz="3600" b="1" dirty="0">
                <a:solidFill>
                  <a:srgbClr val="0070C0"/>
                </a:solidFill>
              </a:rPr>
              <a:t> </a:t>
            </a:r>
            <a:r>
              <a:rPr lang="en-US" sz="3600" b="1" dirty="0" err="1">
                <a:solidFill>
                  <a:srgbClr val="0070C0"/>
                </a:solidFill>
              </a:rPr>
              <a:t>tảng</a:t>
            </a:r>
            <a:r>
              <a:rPr lang="en-US" sz="3600" b="1" dirty="0">
                <a:solidFill>
                  <a:srgbClr val="0070C0"/>
                </a:solidFill>
              </a:rPr>
              <a:t> web </a:t>
            </a:r>
            <a:r>
              <a:rPr lang="en-US" sz="3600" b="1" dirty="0" err="1">
                <a:solidFill>
                  <a:srgbClr val="0070C0"/>
                </a:solidFill>
              </a:rPr>
              <a:t>kết</a:t>
            </a:r>
            <a:r>
              <a:rPr lang="en-US" sz="3600" b="1" dirty="0">
                <a:solidFill>
                  <a:srgbClr val="0070C0"/>
                </a:solidFill>
              </a:rPr>
              <a:t> </a:t>
            </a:r>
            <a:r>
              <a:rPr lang="en-US" sz="3600" b="1" dirty="0" err="1">
                <a:solidFill>
                  <a:srgbClr val="0070C0"/>
                </a:solidFill>
              </a:rPr>
              <a:t>hợp</a:t>
            </a:r>
            <a:r>
              <a:rPr lang="en-US" sz="3600" b="1" dirty="0">
                <a:solidFill>
                  <a:srgbClr val="0070C0"/>
                </a:solidFill>
              </a:rPr>
              <a:t> </a:t>
            </a:r>
            <a:r>
              <a:rPr lang="en-US" sz="3600" b="1" dirty="0" err="1">
                <a:solidFill>
                  <a:srgbClr val="0070C0"/>
                </a:solidFill>
              </a:rPr>
              <a:t>học</a:t>
            </a:r>
            <a:r>
              <a:rPr lang="en-US" sz="3600" b="1" dirty="0">
                <a:solidFill>
                  <a:srgbClr val="0070C0"/>
                </a:solidFill>
              </a:rPr>
              <a:t> </a:t>
            </a:r>
            <a:r>
              <a:rPr lang="en-US" sz="3600" b="1" dirty="0" err="1">
                <a:solidFill>
                  <a:srgbClr val="0070C0"/>
                </a:solidFill>
              </a:rPr>
              <a:t>máy</a:t>
            </a:r>
            <a:r>
              <a:rPr lang="en-US" sz="3600" b="1" dirty="0">
                <a:solidFill>
                  <a:srgbClr val="0070C0"/>
                </a:solidFill>
              </a:rPr>
              <a:t> (Machine Learning) </a:t>
            </a:r>
            <a:r>
              <a:rPr lang="en-US" sz="3600" b="1" dirty="0" err="1">
                <a:solidFill>
                  <a:srgbClr val="0070C0"/>
                </a:solidFill>
              </a:rPr>
              <a:t>và</a:t>
            </a:r>
            <a:r>
              <a:rPr lang="en-US" sz="3600" b="1" dirty="0">
                <a:solidFill>
                  <a:srgbClr val="0070C0"/>
                </a:solidFill>
              </a:rPr>
              <a:t> </a:t>
            </a:r>
            <a:r>
              <a:rPr lang="en-US" sz="3600" b="1" dirty="0" err="1">
                <a:solidFill>
                  <a:srgbClr val="0070C0"/>
                </a:solidFill>
              </a:rPr>
              <a:t>xử</a:t>
            </a:r>
            <a:r>
              <a:rPr lang="en-US" sz="3600" b="1" dirty="0">
                <a:solidFill>
                  <a:srgbClr val="0070C0"/>
                </a:solidFill>
              </a:rPr>
              <a:t> </a:t>
            </a:r>
            <a:r>
              <a:rPr lang="en-US" sz="3600" b="1" dirty="0" err="1">
                <a:solidFill>
                  <a:srgbClr val="0070C0"/>
                </a:solidFill>
              </a:rPr>
              <a:t>lý</a:t>
            </a:r>
            <a:r>
              <a:rPr lang="en-US" sz="3600" b="1" dirty="0">
                <a:solidFill>
                  <a:srgbClr val="0070C0"/>
                </a:solidFill>
              </a:rPr>
              <a:t> </a:t>
            </a:r>
            <a:r>
              <a:rPr lang="en-US" sz="3600" b="1" dirty="0" err="1">
                <a:solidFill>
                  <a:srgbClr val="0070C0"/>
                </a:solidFill>
              </a:rPr>
              <a:t>ngôn</a:t>
            </a:r>
            <a:r>
              <a:rPr lang="en-US" sz="3600" b="1" dirty="0">
                <a:solidFill>
                  <a:srgbClr val="0070C0"/>
                </a:solidFill>
              </a:rPr>
              <a:t> </a:t>
            </a:r>
            <a:r>
              <a:rPr lang="en-US" sz="3600" b="1" dirty="0" err="1">
                <a:solidFill>
                  <a:srgbClr val="0070C0"/>
                </a:solidFill>
              </a:rPr>
              <a:t>ngữ</a:t>
            </a:r>
            <a:r>
              <a:rPr lang="en-US" sz="3600" b="1" dirty="0">
                <a:solidFill>
                  <a:srgbClr val="0070C0"/>
                </a:solidFill>
              </a:rPr>
              <a:t> </a:t>
            </a:r>
            <a:r>
              <a:rPr lang="en-US" sz="3600" b="1" dirty="0" err="1">
                <a:solidFill>
                  <a:srgbClr val="0070C0"/>
                </a:solidFill>
              </a:rPr>
              <a:t>tự</a:t>
            </a:r>
            <a:r>
              <a:rPr lang="en-US" sz="3600" b="1" dirty="0">
                <a:solidFill>
                  <a:srgbClr val="0070C0"/>
                </a:solidFill>
              </a:rPr>
              <a:t> </a:t>
            </a:r>
            <a:r>
              <a:rPr lang="en-US" sz="3600" b="1" dirty="0" err="1">
                <a:solidFill>
                  <a:srgbClr val="0070C0"/>
                </a:solidFill>
              </a:rPr>
              <a:t>nhiên</a:t>
            </a:r>
            <a:r>
              <a:rPr lang="en-US" sz="3600" b="1" dirty="0">
                <a:solidFill>
                  <a:srgbClr val="0070C0"/>
                </a:solidFill>
              </a:rPr>
              <a:t> (Natural Language Processing)</a:t>
            </a:r>
            <a:endParaRPr lang="vi-VN" sz="36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3614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5389B0-301F-4845-956E-63173D1564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1.2. </a:t>
            </a:r>
            <a:r>
              <a:rPr lang="en-US" dirty="0" err="1"/>
              <a:t>Mục</a:t>
            </a:r>
            <a:r>
              <a:rPr lang="en-US" dirty="0"/>
              <a:t> </a:t>
            </a:r>
            <a:r>
              <a:rPr lang="en-US" dirty="0" err="1"/>
              <a:t>đích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đề</a:t>
            </a:r>
            <a:r>
              <a:rPr lang="en-US" dirty="0"/>
              <a:t> </a:t>
            </a:r>
            <a:r>
              <a:rPr lang="en-US" dirty="0" err="1"/>
              <a:t>tài</a:t>
            </a:r>
            <a:endParaRPr lang="vi-V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50D83F-03E4-486E-A843-7B00E1F567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err="1"/>
              <a:t>Báo</a:t>
            </a:r>
            <a:r>
              <a:rPr lang="en-US" dirty="0"/>
              <a:t> </a:t>
            </a:r>
            <a:r>
              <a:rPr lang="en-US" dirty="0" err="1"/>
              <a:t>cáo</a:t>
            </a:r>
            <a:r>
              <a:rPr lang="en-US" dirty="0"/>
              <a:t> NCKH</a:t>
            </a:r>
            <a:endParaRPr lang="vi-V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B1473B-DD93-4285-99B2-E65A57F8EE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dirty="0"/>
              <a:t>GVHD: TS.</a:t>
            </a:r>
            <a:r>
              <a:rPr lang="en-US" dirty="0" err="1"/>
              <a:t>Hà</a:t>
            </a:r>
            <a:r>
              <a:rPr lang="en-US" dirty="0"/>
              <a:t> </a:t>
            </a:r>
            <a:r>
              <a:rPr lang="en-US" dirty="0" err="1"/>
              <a:t>Thị</a:t>
            </a:r>
            <a:r>
              <a:rPr lang="en-US" dirty="0"/>
              <a:t> Kim </a:t>
            </a:r>
            <a:r>
              <a:rPr lang="en-US" dirty="0" err="1"/>
              <a:t>Duyên</a:t>
            </a:r>
            <a:endParaRPr lang="vi-V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239F3D-0514-423C-8E9E-9BC8882F13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BD026-7D4D-44F4-9F93-DB68976F7553}" type="slidenum">
              <a:rPr lang="vi-VN" smtClean="0"/>
              <a:t>6</a:t>
            </a:fld>
            <a:endParaRPr lang="vi-VN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9F8BD04F-1704-AC74-9037-7913A464888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25367982"/>
              </p:ext>
            </p:extLst>
          </p:nvPr>
        </p:nvGraphicFramePr>
        <p:xfrm>
          <a:off x="566034" y="1460997"/>
          <a:ext cx="11059931" cy="49086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16671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968E8-6DE2-6059-8EF9-1CF464A71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||: </a:t>
            </a:r>
            <a:r>
              <a:rPr lang="en-US" dirty="0" err="1"/>
              <a:t>Nội</a:t>
            </a:r>
            <a:r>
              <a:rPr lang="en-US" dirty="0"/>
              <a:t> dung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đề</a:t>
            </a:r>
            <a:r>
              <a:rPr lang="en-US" dirty="0"/>
              <a:t> </a:t>
            </a:r>
            <a:r>
              <a:rPr lang="en-US" dirty="0" err="1"/>
              <a:t>tài</a:t>
            </a:r>
            <a:endParaRPr lang="vi-V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C3B7CF-D978-2159-E54D-75DDD115CF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/>
              <a:t>GVHD: TS.</a:t>
            </a:r>
            <a:r>
              <a:rPr lang="en-US"/>
              <a:t>Hà Thị Kim Duyên</a:t>
            </a:r>
            <a:endParaRPr lang="vi-VN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97E242-B98D-B687-63A5-3C5C2BB614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err="1"/>
              <a:t>Báo</a:t>
            </a:r>
            <a:r>
              <a:rPr lang="en-US" dirty="0"/>
              <a:t> </a:t>
            </a:r>
            <a:r>
              <a:rPr lang="en-US" dirty="0" err="1"/>
              <a:t>cáo</a:t>
            </a:r>
            <a:r>
              <a:rPr lang="en-US" dirty="0"/>
              <a:t> NCKH</a:t>
            </a:r>
            <a:endParaRPr lang="vi-V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FD6B7C-7F4A-D4B3-637D-A509B85D11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BD026-7D4D-44F4-9F93-DB68976F7553}" type="slidenum">
              <a:rPr lang="vi-VN" smtClean="0"/>
              <a:pPr/>
              <a:t>7</a:t>
            </a:fld>
            <a:endParaRPr lang="vi-V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BE25B6-0468-3D51-D7A4-58727E244E63}"/>
              </a:ext>
            </a:extLst>
          </p:cNvPr>
          <p:cNvSpPr txBox="1"/>
          <p:nvPr/>
        </p:nvSpPr>
        <p:spPr>
          <a:xfrm>
            <a:off x="1149736" y="1352072"/>
            <a:ext cx="79123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vi-VN"/>
            </a:defPPr>
            <a:lvl1pPr>
              <a:defRPr sz="2400" b="1">
                <a:solidFill>
                  <a:srgbClr val="FF0000"/>
                </a:solidFill>
              </a:defRPr>
            </a:lvl1pPr>
          </a:lstStyle>
          <a:p>
            <a:r>
              <a:rPr lang="en-US" sz="3600" dirty="0" err="1"/>
              <a:t>Nội</a:t>
            </a:r>
            <a:r>
              <a:rPr lang="en-US" sz="3600" dirty="0"/>
              <a:t> dung </a:t>
            </a:r>
            <a:r>
              <a:rPr lang="en-US" sz="3600" dirty="0" err="1"/>
              <a:t>của</a:t>
            </a:r>
            <a:r>
              <a:rPr lang="en-US" sz="3600" dirty="0"/>
              <a:t> </a:t>
            </a:r>
            <a:r>
              <a:rPr lang="en-US" sz="3600" dirty="0" err="1"/>
              <a:t>đề</a:t>
            </a:r>
            <a:r>
              <a:rPr lang="en-US" sz="3600" dirty="0"/>
              <a:t> </a:t>
            </a:r>
            <a:r>
              <a:rPr lang="en-US" sz="3600" dirty="0" err="1"/>
              <a:t>tài</a:t>
            </a:r>
            <a:r>
              <a:rPr lang="en-US" sz="3600" dirty="0"/>
              <a:t> </a:t>
            </a:r>
            <a:r>
              <a:rPr lang="en-US" sz="3600" dirty="0" err="1"/>
              <a:t>gồm</a:t>
            </a:r>
            <a:r>
              <a:rPr lang="en-US" sz="3600" dirty="0"/>
              <a:t>: 3 </a:t>
            </a:r>
            <a:r>
              <a:rPr lang="en-US" sz="3600" dirty="0" err="1"/>
              <a:t>chương</a:t>
            </a:r>
            <a:endParaRPr lang="en-US" sz="3600" dirty="0"/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5528FB5F-FAD3-6402-D38D-98D964290D9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21511502"/>
              </p:ext>
            </p:extLst>
          </p:nvPr>
        </p:nvGraphicFramePr>
        <p:xfrm>
          <a:off x="1321962" y="1998403"/>
          <a:ext cx="10181415" cy="42082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1384549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814C3F-3A9F-411F-9EE3-CA506ECC4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2.1: </a:t>
            </a:r>
            <a:r>
              <a:rPr lang="en-US" dirty="0" err="1"/>
              <a:t>Sơ</a:t>
            </a:r>
            <a:r>
              <a:rPr lang="en-US" dirty="0"/>
              <a:t> </a:t>
            </a:r>
            <a:r>
              <a:rPr lang="en-US" dirty="0" err="1"/>
              <a:t>đồ</a:t>
            </a:r>
            <a:r>
              <a:rPr lang="en-US" dirty="0"/>
              <a:t> </a:t>
            </a:r>
            <a:r>
              <a:rPr lang="en-US" dirty="0" err="1"/>
              <a:t>khối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robot </a:t>
            </a:r>
            <a:r>
              <a:rPr lang="en-US" dirty="0" err="1"/>
              <a:t>xã</a:t>
            </a:r>
            <a:r>
              <a:rPr lang="en-US" dirty="0"/>
              <a:t> </a:t>
            </a:r>
            <a:r>
              <a:rPr lang="en-US" dirty="0" err="1"/>
              <a:t>hội</a:t>
            </a:r>
            <a:r>
              <a:rPr lang="en-US" dirty="0"/>
              <a:t> </a:t>
            </a:r>
            <a:r>
              <a:rPr lang="en-US" dirty="0" err="1"/>
              <a:t>điển</a:t>
            </a:r>
            <a:r>
              <a:rPr lang="en-US" dirty="0"/>
              <a:t> </a:t>
            </a:r>
            <a:r>
              <a:rPr lang="en-US" dirty="0" err="1"/>
              <a:t>hình</a:t>
            </a:r>
            <a:endParaRPr lang="vi-V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7C9493-1720-4879-9070-B264AEE184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err="1"/>
              <a:t>Báo</a:t>
            </a:r>
            <a:r>
              <a:rPr lang="en-US" dirty="0"/>
              <a:t> </a:t>
            </a:r>
            <a:r>
              <a:rPr lang="en-US" dirty="0" err="1"/>
              <a:t>cáo</a:t>
            </a:r>
            <a:r>
              <a:rPr lang="en-US" dirty="0"/>
              <a:t> NCKH</a:t>
            </a:r>
            <a:endParaRPr lang="vi-V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BA3F51-F21C-4E48-972E-BC4AAAF7AF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dirty="0"/>
              <a:t>GVHD: TS.</a:t>
            </a:r>
            <a:r>
              <a:rPr lang="en-US" dirty="0" err="1"/>
              <a:t>Hà</a:t>
            </a:r>
            <a:r>
              <a:rPr lang="en-US" dirty="0"/>
              <a:t> </a:t>
            </a:r>
            <a:r>
              <a:rPr lang="en-US" dirty="0" err="1"/>
              <a:t>Thị</a:t>
            </a:r>
            <a:r>
              <a:rPr lang="en-US" dirty="0"/>
              <a:t> Kim </a:t>
            </a:r>
            <a:r>
              <a:rPr lang="en-US" dirty="0" err="1"/>
              <a:t>Duyên</a:t>
            </a:r>
            <a:endParaRPr lang="vi-V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105E22-7730-450F-8F10-C82CADE8AB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BD026-7D4D-44F4-9F93-DB68976F7553}" type="slidenum">
              <a:rPr lang="vi-VN" smtClean="0"/>
              <a:t>8</a:t>
            </a:fld>
            <a:endParaRPr lang="vi-V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B92467-41FA-491F-B1B4-2FE7F7940BA0}"/>
              </a:ext>
            </a:extLst>
          </p:cNvPr>
          <p:cNvSpPr txBox="1"/>
          <p:nvPr/>
        </p:nvSpPr>
        <p:spPr>
          <a:xfrm>
            <a:off x="3802049" y="5316572"/>
            <a:ext cx="61293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vi-VN"/>
            </a:defPPr>
            <a:lvl1pPr>
              <a:defRPr sz="2400" i="1"/>
            </a:lvl1pPr>
          </a:lstStyle>
          <a:p>
            <a:r>
              <a:rPr lang="en-US" dirty="0" err="1"/>
              <a:t>Sơ</a:t>
            </a:r>
            <a:r>
              <a:rPr lang="en-US" dirty="0"/>
              <a:t> </a:t>
            </a:r>
            <a:r>
              <a:rPr lang="en-US" dirty="0" err="1"/>
              <a:t>đồ</a:t>
            </a:r>
            <a:r>
              <a:rPr lang="en-US" dirty="0"/>
              <a:t> </a:t>
            </a:r>
            <a:r>
              <a:rPr lang="en-US" dirty="0" err="1"/>
              <a:t>khối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Robot </a:t>
            </a:r>
            <a:r>
              <a:rPr lang="en-US" dirty="0" err="1"/>
              <a:t>xã</a:t>
            </a:r>
            <a:r>
              <a:rPr lang="en-US" dirty="0"/>
              <a:t> </a:t>
            </a:r>
            <a:r>
              <a:rPr lang="en-US" dirty="0" err="1"/>
              <a:t>hội</a:t>
            </a:r>
            <a:r>
              <a:rPr lang="en-US" dirty="0"/>
              <a:t> </a:t>
            </a:r>
            <a:r>
              <a:rPr lang="en-US" dirty="0" err="1"/>
              <a:t>điển</a:t>
            </a:r>
            <a:r>
              <a:rPr lang="en-US" dirty="0"/>
              <a:t> </a:t>
            </a:r>
            <a:r>
              <a:rPr lang="en-US" dirty="0" err="1"/>
              <a:t>hình</a:t>
            </a:r>
            <a:endParaRPr lang="vi-VN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7AF07C1-18EB-4D32-80BF-35354CA5B9A1}"/>
              </a:ext>
            </a:extLst>
          </p:cNvPr>
          <p:cNvSpPr txBox="1"/>
          <p:nvPr/>
        </p:nvSpPr>
        <p:spPr>
          <a:xfrm>
            <a:off x="170358" y="1385429"/>
            <a:ext cx="2520810" cy="1938992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>
            <a:spAutoFit/>
          </a:bodyPr>
          <a:lstStyle>
            <a:defPPr>
              <a:defRPr lang="vi-VN"/>
            </a:defPPr>
            <a:lvl1pPr algn="just">
              <a:defRPr>
                <a:solidFill>
                  <a:schemeClr val="bg1"/>
                </a:solidFill>
              </a:defRPr>
            </a:lvl1pPr>
          </a:lstStyle>
          <a:p>
            <a:pPr indent="225425"/>
            <a:r>
              <a:rPr lang="en-US" sz="2000" dirty="0" err="1"/>
              <a:t>Khối</a:t>
            </a:r>
            <a:r>
              <a:rPr lang="en-US" sz="2000" dirty="0"/>
              <a:t> </a:t>
            </a:r>
            <a:r>
              <a:rPr lang="en-US" sz="2000" dirty="0" err="1"/>
              <a:t>phần</a:t>
            </a:r>
            <a:r>
              <a:rPr lang="en-US" sz="2000" dirty="0"/>
              <a:t> </a:t>
            </a:r>
            <a:r>
              <a:rPr lang="en-US" sz="2000" dirty="0" err="1"/>
              <a:t>cứng</a:t>
            </a:r>
            <a:r>
              <a:rPr lang="en-US" sz="2000" dirty="0"/>
              <a:t> </a:t>
            </a:r>
            <a:r>
              <a:rPr lang="en-US" sz="2000" dirty="0" err="1"/>
              <a:t>được</a:t>
            </a:r>
            <a:r>
              <a:rPr lang="en-US" sz="2000" dirty="0"/>
              <a:t> </a:t>
            </a:r>
            <a:r>
              <a:rPr lang="en-US" sz="2000" dirty="0" err="1"/>
              <a:t>sử</a:t>
            </a:r>
            <a:r>
              <a:rPr lang="en-US" sz="2000" dirty="0"/>
              <a:t> </a:t>
            </a:r>
            <a:r>
              <a:rPr lang="en-US" sz="2000" dirty="0" err="1"/>
              <a:t>dụng</a:t>
            </a:r>
            <a:r>
              <a:rPr lang="en-US" sz="2000" dirty="0"/>
              <a:t> </a:t>
            </a:r>
            <a:r>
              <a:rPr lang="en-US" sz="2000" dirty="0" err="1"/>
              <a:t>để</a:t>
            </a:r>
            <a:r>
              <a:rPr lang="en-US" sz="2000" dirty="0"/>
              <a:t> </a:t>
            </a:r>
            <a:r>
              <a:rPr lang="en-US" sz="2000" dirty="0" err="1"/>
              <a:t>nắm</a:t>
            </a:r>
            <a:r>
              <a:rPr lang="en-US" sz="2000" dirty="0"/>
              <a:t> </a:t>
            </a:r>
            <a:r>
              <a:rPr lang="en-US" sz="2000" dirty="0" err="1"/>
              <a:t>bắt</a:t>
            </a:r>
            <a:r>
              <a:rPr lang="en-US" sz="2000" dirty="0"/>
              <a:t> </a:t>
            </a:r>
            <a:r>
              <a:rPr lang="en-US" sz="2000" dirty="0" err="1"/>
              <a:t>các</a:t>
            </a:r>
            <a:r>
              <a:rPr lang="en-US" sz="2000" dirty="0"/>
              <a:t> </a:t>
            </a:r>
            <a:r>
              <a:rPr lang="en-US" sz="2000" dirty="0" err="1"/>
              <a:t>tín</a:t>
            </a:r>
            <a:r>
              <a:rPr lang="en-US" sz="2000" dirty="0"/>
              <a:t> </a:t>
            </a:r>
            <a:r>
              <a:rPr lang="en-US" sz="2000" dirty="0" err="1"/>
              <a:t>hiệu</a:t>
            </a:r>
            <a:r>
              <a:rPr lang="en-US" sz="2000" dirty="0"/>
              <a:t> </a:t>
            </a:r>
            <a:r>
              <a:rPr lang="en-US" sz="2000" dirty="0" err="1"/>
              <a:t>cảm</a:t>
            </a:r>
            <a:r>
              <a:rPr lang="en-US" sz="2000" dirty="0"/>
              <a:t> </a:t>
            </a:r>
            <a:r>
              <a:rPr lang="en-US" sz="2000" dirty="0" err="1"/>
              <a:t>xúc</a:t>
            </a:r>
            <a:r>
              <a:rPr lang="en-US" sz="2000" dirty="0"/>
              <a:t> </a:t>
            </a:r>
            <a:r>
              <a:rPr lang="en-US" sz="2000" dirty="0" err="1"/>
              <a:t>của</a:t>
            </a:r>
            <a:r>
              <a:rPr lang="en-US" sz="2000" dirty="0"/>
              <a:t> con </a:t>
            </a:r>
            <a:r>
              <a:rPr lang="en-US" sz="2000" dirty="0" err="1"/>
              <a:t>người</a:t>
            </a:r>
            <a:r>
              <a:rPr lang="en-US" sz="2000" dirty="0"/>
              <a:t> </a:t>
            </a:r>
            <a:r>
              <a:rPr lang="en-US" sz="2000" dirty="0" err="1"/>
              <a:t>và</a:t>
            </a:r>
            <a:r>
              <a:rPr lang="en-US" sz="2000" dirty="0"/>
              <a:t> </a:t>
            </a:r>
            <a:r>
              <a:rPr lang="en-US" sz="2000" dirty="0" err="1"/>
              <a:t>thể</a:t>
            </a:r>
            <a:r>
              <a:rPr lang="en-US" sz="2000" dirty="0"/>
              <a:t> </a:t>
            </a:r>
            <a:r>
              <a:rPr lang="en-US" sz="2000" dirty="0" err="1"/>
              <a:t>hiện</a:t>
            </a:r>
            <a:r>
              <a:rPr lang="en-US" sz="2000" dirty="0"/>
              <a:t> </a:t>
            </a:r>
            <a:r>
              <a:rPr lang="en-US" sz="2000" dirty="0" err="1"/>
              <a:t>tương</a:t>
            </a:r>
            <a:r>
              <a:rPr lang="en-US" sz="2000" dirty="0"/>
              <a:t> </a:t>
            </a:r>
            <a:r>
              <a:rPr lang="en-US" sz="2000" dirty="0" err="1"/>
              <a:t>tác</a:t>
            </a:r>
            <a:r>
              <a:rPr lang="en-US" sz="2000" dirty="0"/>
              <a:t> </a:t>
            </a:r>
            <a:r>
              <a:rPr lang="en-US" sz="2000" dirty="0" err="1"/>
              <a:t>của</a:t>
            </a:r>
            <a:r>
              <a:rPr lang="en-US" sz="2000" dirty="0"/>
              <a:t> robot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DAEE4F6-70A3-467A-8963-71DEFBB42ECF}"/>
              </a:ext>
            </a:extLst>
          </p:cNvPr>
          <p:cNvSpPr txBox="1"/>
          <p:nvPr/>
        </p:nvSpPr>
        <p:spPr>
          <a:xfrm>
            <a:off x="42949" y="3429000"/>
            <a:ext cx="2930767" cy="1323439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>
            <a:spAutoFit/>
          </a:bodyPr>
          <a:lstStyle>
            <a:defPPr>
              <a:defRPr lang="vi-VN"/>
            </a:defPPr>
            <a:lvl1pPr indent="225425" algn="just"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 err="1"/>
              <a:t>Mô-đun</a:t>
            </a:r>
            <a:r>
              <a:rPr lang="en-US" dirty="0"/>
              <a:t> </a:t>
            </a:r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thức</a:t>
            </a:r>
            <a:r>
              <a:rPr lang="en-US" dirty="0"/>
              <a:t>: </a:t>
            </a:r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biết</a:t>
            </a:r>
            <a:r>
              <a:rPr lang="en-US" dirty="0"/>
              <a:t> </a:t>
            </a:r>
            <a:r>
              <a:rPr lang="en-US" dirty="0" err="1"/>
              <a:t>xử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camera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tìm</a:t>
            </a:r>
            <a:r>
              <a:rPr lang="en-US" dirty="0"/>
              <a:t> </a:t>
            </a:r>
            <a:r>
              <a:rPr lang="en-US" dirty="0" err="1"/>
              <a:t>kiếm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đối</a:t>
            </a:r>
            <a:r>
              <a:rPr lang="en-US" dirty="0"/>
              <a:t> </a:t>
            </a:r>
            <a:r>
              <a:rPr lang="en-US" dirty="0" err="1"/>
              <a:t>tượng</a:t>
            </a:r>
            <a:r>
              <a:rPr lang="en-US" dirty="0"/>
              <a:t> </a:t>
            </a:r>
            <a:r>
              <a:rPr lang="en-US" dirty="0" err="1"/>
              <a:t>cần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trường</a:t>
            </a:r>
            <a:r>
              <a:rPr lang="en-US" dirty="0"/>
              <a:t>.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2598DDF-BB6D-4FF2-89B9-3430DFA7B4AF}"/>
              </a:ext>
            </a:extLst>
          </p:cNvPr>
          <p:cNvSpPr/>
          <p:nvPr/>
        </p:nvSpPr>
        <p:spPr>
          <a:xfrm>
            <a:off x="5456216" y="3325971"/>
            <a:ext cx="1543665" cy="77654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AE500E7-6129-44D5-A1E4-0A151E1EEB4F}"/>
              </a:ext>
            </a:extLst>
          </p:cNvPr>
          <p:cNvSpPr txBox="1"/>
          <p:nvPr/>
        </p:nvSpPr>
        <p:spPr>
          <a:xfrm>
            <a:off x="93856" y="5070590"/>
            <a:ext cx="2636971" cy="1323439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>
            <a:spAutoFit/>
          </a:bodyPr>
          <a:lstStyle>
            <a:defPPr>
              <a:defRPr lang="vi-VN"/>
            </a:defPPr>
            <a:lvl1pPr indent="225425" algn="just"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 err="1"/>
              <a:t>Mô-đun</a:t>
            </a:r>
            <a:r>
              <a:rPr lang="en-US" dirty="0"/>
              <a:t> </a:t>
            </a:r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/>
              <a:t>khiển</a:t>
            </a:r>
            <a:r>
              <a:rPr lang="en-US" dirty="0"/>
              <a:t> </a:t>
            </a:r>
            <a:r>
              <a:rPr lang="en-US" dirty="0" err="1"/>
              <a:t>rô-bốt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/>
              <a:t>khiển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truyền</a:t>
            </a:r>
            <a:r>
              <a:rPr lang="en-US" dirty="0"/>
              <a:t> </a:t>
            </a:r>
            <a:r>
              <a:rPr lang="en-US" dirty="0" err="1"/>
              <a:t>động</a:t>
            </a:r>
            <a:r>
              <a:rPr lang="en-US" dirty="0"/>
              <a:t>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AB0A298-53F2-4A05-AED2-28D74060BD30}"/>
              </a:ext>
            </a:extLst>
          </p:cNvPr>
          <p:cNvSpPr txBox="1"/>
          <p:nvPr/>
        </p:nvSpPr>
        <p:spPr>
          <a:xfrm>
            <a:off x="10156766" y="1385429"/>
            <a:ext cx="1864876" cy="646331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>
            <a:spAutoFit/>
          </a:bodyPr>
          <a:lstStyle>
            <a:defPPr>
              <a:defRPr lang="vi-VN"/>
            </a:defPPr>
            <a:lvl1pPr indent="225425" algn="just"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 err="1"/>
              <a:t>Giúp</a:t>
            </a:r>
            <a:r>
              <a:rPr lang="en-US" dirty="0"/>
              <a:t> </a:t>
            </a:r>
            <a:r>
              <a:rPr lang="en-US" dirty="0" err="1"/>
              <a:t>giao</a:t>
            </a:r>
            <a:r>
              <a:rPr lang="en-US" dirty="0"/>
              <a:t> </a:t>
            </a:r>
            <a:r>
              <a:rPr lang="en-US" dirty="0" err="1"/>
              <a:t>tiếp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người</a:t>
            </a:r>
            <a:r>
              <a:rPr lang="en-US" dirty="0"/>
              <a:t> </a:t>
            </a:r>
            <a:r>
              <a:rPr lang="en-US" dirty="0" err="1"/>
              <a:t>dùng</a:t>
            </a:r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3C0F2EC-F5B1-46F0-9C18-B7C8283F27C6}"/>
              </a:ext>
            </a:extLst>
          </p:cNvPr>
          <p:cNvSpPr txBox="1"/>
          <p:nvPr/>
        </p:nvSpPr>
        <p:spPr>
          <a:xfrm>
            <a:off x="9972536" y="2253657"/>
            <a:ext cx="2188348" cy="1631216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>
            <a:spAutoFit/>
          </a:bodyPr>
          <a:lstStyle>
            <a:defPPr>
              <a:defRPr lang="vi-VN"/>
            </a:defPPr>
            <a:lvl1pPr indent="225425" algn="just"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Node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quyết</a:t>
            </a:r>
            <a:r>
              <a:rPr lang="en-US" dirty="0"/>
              <a:t> </a:t>
            </a: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hợp</a:t>
            </a:r>
            <a:r>
              <a:rPr lang="en-US" dirty="0"/>
              <a:t> </a:t>
            </a:r>
            <a:r>
              <a:rPr lang="en-US" dirty="0" err="1"/>
              <a:t>tất</a:t>
            </a:r>
            <a:r>
              <a:rPr lang="en-US" dirty="0"/>
              <a:t> </a:t>
            </a:r>
            <a:r>
              <a:rPr lang="en-US" dirty="0" err="1"/>
              <a:t>cả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đưa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quyết</a:t>
            </a:r>
            <a:r>
              <a:rPr lang="en-US" dirty="0"/>
              <a:t> </a:t>
            </a: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cuối</a:t>
            </a:r>
            <a:r>
              <a:rPr lang="en-US" dirty="0"/>
              <a:t> </a:t>
            </a:r>
            <a:r>
              <a:rPr lang="en-US" dirty="0" err="1"/>
              <a:t>cùng</a:t>
            </a:r>
            <a:r>
              <a:rPr lang="en-US" dirty="0"/>
              <a:t>.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ABF1326-D87F-4D29-BC2E-45307E4049B3}"/>
              </a:ext>
            </a:extLst>
          </p:cNvPr>
          <p:cNvSpPr txBox="1"/>
          <p:nvPr/>
        </p:nvSpPr>
        <p:spPr>
          <a:xfrm>
            <a:off x="4752342" y="5874424"/>
            <a:ext cx="3348166" cy="40011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>
            <a:spAutoFit/>
          </a:bodyPr>
          <a:lstStyle>
            <a:defPPr>
              <a:defRPr lang="vi-VN"/>
            </a:defPPr>
            <a:lvl1pPr indent="225425" algn="just"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 err="1"/>
              <a:t>Mô-đun</a:t>
            </a:r>
            <a:r>
              <a:rPr lang="en-US" dirty="0"/>
              <a:t> </a:t>
            </a:r>
            <a:r>
              <a:rPr lang="en-US" dirty="0" err="1"/>
              <a:t>trí</a:t>
            </a:r>
            <a:r>
              <a:rPr lang="en-US" dirty="0"/>
              <a:t> </a:t>
            </a:r>
            <a:r>
              <a:rPr lang="en-US" dirty="0" err="1"/>
              <a:t>tuệ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tạo</a:t>
            </a:r>
            <a:r>
              <a:rPr lang="en-US" dirty="0"/>
              <a:t>.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1F73095-644D-4F81-8CB0-0787D8847BAC}"/>
              </a:ext>
            </a:extLst>
          </p:cNvPr>
          <p:cNvSpPr txBox="1"/>
          <p:nvPr/>
        </p:nvSpPr>
        <p:spPr>
          <a:xfrm>
            <a:off x="9978412" y="3996987"/>
            <a:ext cx="2188348" cy="2246769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>
            <a:spAutoFit/>
          </a:bodyPr>
          <a:lstStyle>
            <a:defPPr>
              <a:defRPr lang="vi-VN"/>
            </a:defPPr>
            <a:lvl1pPr indent="225425" algn="just"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 err="1"/>
              <a:t>Khối</a:t>
            </a:r>
            <a:r>
              <a:rPr lang="en-US" dirty="0"/>
              <a:t> GUI </a:t>
            </a:r>
            <a:r>
              <a:rPr lang="en-US" dirty="0" err="1"/>
              <a:t>giúp</a:t>
            </a:r>
            <a:r>
              <a:rPr lang="en-US" dirty="0"/>
              <a:t> </a:t>
            </a:r>
            <a:r>
              <a:rPr lang="en-US" dirty="0" err="1"/>
              <a:t>giao</a:t>
            </a:r>
            <a:r>
              <a:rPr lang="en-US" dirty="0"/>
              <a:t> </a:t>
            </a:r>
            <a:r>
              <a:rPr lang="en-US" dirty="0" err="1"/>
              <a:t>tiếp</a:t>
            </a:r>
            <a:r>
              <a:rPr lang="en-US" dirty="0"/>
              <a:t> </a:t>
            </a:r>
            <a:r>
              <a:rPr lang="en-US" dirty="0" err="1"/>
              <a:t>giữa</a:t>
            </a:r>
            <a:r>
              <a:rPr lang="en-US" dirty="0"/>
              <a:t> </a:t>
            </a:r>
            <a:r>
              <a:rPr lang="en-US" dirty="0" err="1"/>
              <a:t>người</a:t>
            </a:r>
            <a:r>
              <a:rPr lang="en-US" dirty="0"/>
              <a:t> </a:t>
            </a:r>
            <a:r>
              <a:rPr lang="en-US" dirty="0" err="1"/>
              <a:t>dùng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robot </a:t>
            </a:r>
            <a:r>
              <a:rPr lang="en-US" dirty="0" err="1"/>
              <a:t>thông</a:t>
            </a:r>
            <a:r>
              <a:rPr lang="en-US" dirty="0"/>
              <a:t> qua </a:t>
            </a:r>
            <a:r>
              <a:rPr lang="en-US" dirty="0" err="1"/>
              <a:t>thao</a:t>
            </a:r>
            <a:r>
              <a:rPr lang="en-US" dirty="0"/>
              <a:t> </a:t>
            </a:r>
            <a:r>
              <a:rPr lang="en-US" dirty="0" err="1"/>
              <a:t>tác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ảnh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bảng</a:t>
            </a:r>
            <a:r>
              <a:rPr lang="en-US" dirty="0"/>
              <a:t> </a:t>
            </a:r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err="1"/>
              <a:t>khiển</a:t>
            </a:r>
            <a:r>
              <a:rPr lang="en-US"/>
              <a:t> LCD</a:t>
            </a:r>
            <a:endParaRPr lang="vi-VN" dirty="0"/>
          </a:p>
        </p:txBody>
      </p:sp>
      <p:pic>
        <p:nvPicPr>
          <p:cNvPr id="25" name="Picture 24" descr="Diagram&#10;&#10;Description automatically generated">
            <a:extLst>
              <a:ext uri="{FF2B5EF4-FFF2-40B4-BE49-F238E27FC236}">
                <a16:creationId xmlns:a16="http://schemas.microsoft.com/office/drawing/2014/main" id="{91D6CAA3-CE20-848A-7C76-45F12D051D6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1106" y="1463864"/>
            <a:ext cx="6666130" cy="3939532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B9E74F6-EA03-41A5-9CB6-04091022BDDF}"/>
              </a:ext>
            </a:extLst>
          </p:cNvPr>
          <p:cNvSpPr/>
          <p:nvPr/>
        </p:nvSpPr>
        <p:spPr>
          <a:xfrm>
            <a:off x="3143960" y="1678470"/>
            <a:ext cx="6777378" cy="115037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C35926A-A0B3-4502-BA80-E1CF45743283}"/>
              </a:ext>
            </a:extLst>
          </p:cNvPr>
          <p:cNvSpPr/>
          <p:nvPr/>
        </p:nvSpPr>
        <p:spPr>
          <a:xfrm>
            <a:off x="3750392" y="3499364"/>
            <a:ext cx="1290000" cy="70692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B4F17AB-48A4-4FE6-99D9-E9E912349F53}"/>
              </a:ext>
            </a:extLst>
          </p:cNvPr>
          <p:cNvSpPr/>
          <p:nvPr/>
        </p:nvSpPr>
        <p:spPr>
          <a:xfrm>
            <a:off x="6426648" y="3429000"/>
            <a:ext cx="1784111" cy="69933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80D76A8-3C5D-40BA-8C7E-3E8132202C06}"/>
              </a:ext>
            </a:extLst>
          </p:cNvPr>
          <p:cNvSpPr/>
          <p:nvPr/>
        </p:nvSpPr>
        <p:spPr>
          <a:xfrm>
            <a:off x="8238149" y="3429000"/>
            <a:ext cx="1091333" cy="72083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5354EE7-B965-403A-8EA3-C157F232842D}"/>
              </a:ext>
            </a:extLst>
          </p:cNvPr>
          <p:cNvSpPr/>
          <p:nvPr/>
        </p:nvSpPr>
        <p:spPr>
          <a:xfrm>
            <a:off x="3750392" y="4306889"/>
            <a:ext cx="2664352" cy="72176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CA66CF9-FE3E-49BA-9277-C09AD287D692}"/>
              </a:ext>
            </a:extLst>
          </p:cNvPr>
          <p:cNvSpPr/>
          <p:nvPr/>
        </p:nvSpPr>
        <p:spPr>
          <a:xfrm>
            <a:off x="6667095" y="4284607"/>
            <a:ext cx="1543665" cy="73975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C72B028-28F7-4100-88D0-F98BAFF4DDCF}"/>
              </a:ext>
            </a:extLst>
          </p:cNvPr>
          <p:cNvSpPr/>
          <p:nvPr/>
        </p:nvSpPr>
        <p:spPr>
          <a:xfrm>
            <a:off x="3154004" y="2853812"/>
            <a:ext cx="6777378" cy="244542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B0DE4F3-6408-254E-EF60-BC7116A6BE3E}"/>
              </a:ext>
            </a:extLst>
          </p:cNvPr>
          <p:cNvSpPr/>
          <p:nvPr/>
        </p:nvSpPr>
        <p:spPr>
          <a:xfrm>
            <a:off x="5053783" y="3458050"/>
            <a:ext cx="1360961" cy="72083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096617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7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8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9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9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1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17" grpId="0" animBg="1"/>
      <p:bldP spid="17" grpId="1" animBg="1"/>
      <p:bldP spid="20" grpId="0" animBg="1"/>
      <p:bldP spid="20" grpId="1" animBg="1"/>
      <p:bldP spid="26" grpId="0" animBg="1"/>
      <p:bldP spid="26" grpId="1" animBg="1"/>
      <p:bldP spid="28" grpId="0" animBg="1"/>
      <p:bldP spid="28" grpId="1" animBg="1"/>
      <p:bldP spid="30" grpId="0" animBg="1"/>
      <p:bldP spid="30" grpId="1" animBg="1"/>
      <p:bldP spid="32" grpId="0" animBg="1"/>
      <p:bldP spid="32" grpId="1" animBg="1"/>
      <p:bldP spid="12" grpId="0" animBg="1"/>
      <p:bldP spid="12" grpId="1" animBg="1"/>
      <p:bldP spid="15" grpId="0" animBg="1"/>
      <p:bldP spid="15" grpId="1" animBg="1"/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  <p:bldP spid="24" grpId="0" animBg="1"/>
      <p:bldP spid="24" grpId="1" animBg="1"/>
      <p:bldP spid="33" grpId="0" animBg="1"/>
      <p:bldP spid="33" grpId="1" animBg="1"/>
      <p:bldP spid="27" grpId="0" animBg="1"/>
      <p:bldP spid="27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286E0-4DBD-4DE1-9597-AB78B50FB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0171" y="0"/>
            <a:ext cx="9811658" cy="11638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3400" dirty="0"/>
              <a:t>2.2: </a:t>
            </a:r>
            <a:r>
              <a:rPr lang="en-US" sz="3400" dirty="0" err="1"/>
              <a:t>Sơ</a:t>
            </a:r>
            <a:r>
              <a:rPr lang="en-US" sz="3400" dirty="0"/>
              <a:t> </a:t>
            </a:r>
            <a:r>
              <a:rPr lang="en-US" sz="3400" dirty="0" err="1"/>
              <a:t>đồ</a:t>
            </a:r>
            <a:r>
              <a:rPr lang="en-US" sz="3400" dirty="0"/>
              <a:t> </a:t>
            </a:r>
            <a:r>
              <a:rPr lang="en-US" sz="3400" dirty="0" err="1"/>
              <a:t>khối</a:t>
            </a:r>
            <a:r>
              <a:rPr lang="en-US" sz="3400" dirty="0"/>
              <a:t> </a:t>
            </a:r>
            <a:r>
              <a:rPr lang="en-US" sz="3400" dirty="0" err="1"/>
              <a:t>hệ</a:t>
            </a:r>
            <a:r>
              <a:rPr lang="en-US" sz="3400" dirty="0"/>
              <a:t> </a:t>
            </a:r>
            <a:r>
              <a:rPr lang="en-US" sz="3400" dirty="0" err="1"/>
              <a:t>thống</a:t>
            </a:r>
            <a:endParaRPr lang="en-US" sz="3400" dirty="0">
              <a:latin typeface="+mn-lt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1503485" y="1163812"/>
            <a:ext cx="9185030" cy="5187918"/>
            <a:chOff x="1503484" y="1096890"/>
            <a:chExt cx="9185030" cy="518791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6E5376E-3776-4CE9-A80C-24FA56D3940F}"/>
                </a:ext>
              </a:extLst>
            </p:cNvPr>
            <p:cNvSpPr txBox="1"/>
            <p:nvPr/>
          </p:nvSpPr>
          <p:spPr>
            <a:xfrm>
              <a:off x="1503484" y="5823143"/>
              <a:ext cx="918503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vi-VN"/>
              </a:defPPr>
              <a:lvl1pPr algn="ctr">
                <a:defRPr sz="2400" i="1"/>
              </a:lvl1pPr>
            </a:lstStyle>
            <a:p>
              <a:r>
                <a:rPr lang="en-US" dirty="0" err="1"/>
                <a:t>Sơ</a:t>
              </a:r>
              <a:r>
                <a:rPr lang="en-US" dirty="0"/>
                <a:t> </a:t>
              </a:r>
              <a:r>
                <a:rPr lang="en-US" dirty="0" err="1"/>
                <a:t>đồ</a:t>
              </a:r>
              <a:r>
                <a:rPr lang="en-US" dirty="0"/>
                <a:t> </a:t>
              </a:r>
              <a:r>
                <a:rPr lang="en-US" dirty="0" err="1"/>
                <a:t>khối</a:t>
              </a:r>
              <a:r>
                <a:rPr lang="en-US" dirty="0"/>
                <a:t> </a:t>
              </a:r>
              <a:r>
                <a:rPr lang="en-US" dirty="0" err="1"/>
                <a:t>hệ</a:t>
              </a:r>
              <a:r>
                <a:rPr lang="en-US" dirty="0"/>
                <a:t> </a:t>
              </a:r>
              <a:r>
                <a:rPr lang="en-US" dirty="0" err="1"/>
                <a:t>thống</a:t>
              </a:r>
              <a:endParaRPr lang="en-US" dirty="0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5227662" y="4733564"/>
              <a:ext cx="1743613" cy="90037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err="1"/>
                <a:t>Khối</a:t>
              </a:r>
              <a:r>
                <a:rPr lang="en-US"/>
                <a:t> </a:t>
              </a:r>
              <a:r>
                <a:rPr lang="en-US" err="1"/>
                <a:t>nguồn</a:t>
              </a:r>
              <a:endParaRPr lang="en-US"/>
            </a:p>
          </p:txBody>
        </p:sp>
        <p:cxnSp>
          <p:nvCxnSpPr>
            <p:cNvPr id="40" name="Straight Arrow Connector 39"/>
            <p:cNvCxnSpPr/>
            <p:nvPr/>
          </p:nvCxnSpPr>
          <p:spPr>
            <a:xfrm>
              <a:off x="3495211" y="2953388"/>
              <a:ext cx="1493861" cy="1"/>
            </a:xfrm>
            <a:prstGeom prst="straightConnector1">
              <a:avLst/>
            </a:prstGeom>
            <a:ln>
              <a:headEnd type="none" w="med" len="med"/>
              <a:tailEnd type="arrow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/>
            <p:nvPr/>
          </p:nvCxnSpPr>
          <p:spPr>
            <a:xfrm>
              <a:off x="7024618" y="2743200"/>
              <a:ext cx="893242" cy="0"/>
            </a:xfrm>
            <a:prstGeom prst="straightConnector1">
              <a:avLst/>
            </a:prstGeom>
            <a:ln>
              <a:headEnd type="none" w="med" len="med"/>
              <a:tailEnd type="arrow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>
              <a:stCxn id="34" idx="1"/>
            </p:cNvCxnSpPr>
            <p:nvPr/>
          </p:nvCxnSpPr>
          <p:spPr>
            <a:xfrm flipH="1" flipV="1">
              <a:off x="2969535" y="5183748"/>
              <a:ext cx="2258126" cy="5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/>
            <p:nvPr/>
          </p:nvCxnSpPr>
          <p:spPr>
            <a:xfrm flipV="1">
              <a:off x="2969535" y="3493695"/>
              <a:ext cx="1" cy="1690053"/>
            </a:xfrm>
            <a:prstGeom prst="straightConnector1">
              <a:avLst/>
            </a:prstGeom>
            <a:ln>
              <a:headEnd type="none" w="med" len="med"/>
              <a:tailEnd type="arrow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Straight Arrow Connector 48"/>
            <p:cNvCxnSpPr>
              <a:stCxn id="34" idx="0"/>
            </p:cNvCxnSpPr>
            <p:nvPr/>
          </p:nvCxnSpPr>
          <p:spPr>
            <a:xfrm flipH="1" flipV="1">
              <a:off x="6078024" y="3493693"/>
              <a:ext cx="21438" cy="1239864"/>
            </a:xfrm>
            <a:prstGeom prst="straightConnector1">
              <a:avLst/>
            </a:prstGeom>
            <a:ln>
              <a:headEnd type="none" w="med" len="med"/>
              <a:tailEnd type="arrow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 flipH="1" flipV="1">
              <a:off x="6971275" y="5205890"/>
              <a:ext cx="1786487" cy="1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Straight Arrow Connector 50"/>
            <p:cNvCxnSpPr/>
            <p:nvPr/>
          </p:nvCxnSpPr>
          <p:spPr>
            <a:xfrm flipV="1">
              <a:off x="8757761" y="3515838"/>
              <a:ext cx="1" cy="1690053"/>
            </a:xfrm>
            <a:prstGeom prst="straightConnector1">
              <a:avLst/>
            </a:prstGeom>
            <a:ln>
              <a:headEnd type="none" w="med" len="med"/>
              <a:tailEnd type="arrow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1902786" y="1516937"/>
              <a:ext cx="2514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Khối</a:t>
              </a:r>
              <a:r>
                <a:rPr lang="en-US" dirty="0"/>
                <a:t> </a:t>
              </a:r>
              <a:r>
                <a:rPr lang="en-US" dirty="0" err="1"/>
                <a:t>tín</a:t>
              </a:r>
              <a:r>
                <a:rPr lang="en-US" dirty="0"/>
                <a:t> </a:t>
              </a:r>
              <a:r>
                <a:rPr lang="en-US" dirty="0" err="1"/>
                <a:t>hiệu</a:t>
              </a:r>
              <a:r>
                <a:rPr lang="en-US" dirty="0"/>
                <a:t> </a:t>
              </a:r>
              <a:r>
                <a:rPr lang="en-US" dirty="0" err="1"/>
                <a:t>đầu</a:t>
              </a:r>
              <a:r>
                <a:rPr lang="en-US" dirty="0"/>
                <a:t> </a:t>
              </a:r>
              <a:r>
                <a:rPr lang="en-US" dirty="0" err="1"/>
                <a:t>vào</a:t>
              </a:r>
              <a:endParaRPr lang="en-US" dirty="0"/>
            </a:p>
          </p:txBody>
        </p:sp>
        <p:pic>
          <p:nvPicPr>
            <p:cNvPr id="2054" name="Picture 6" descr="Máy Tính AI NVIDIA Jetson Nano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97347" l="1167" r="975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34650" y="1480743"/>
              <a:ext cx="2536589" cy="20715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/>
            <p:cNvSpPr txBox="1"/>
            <p:nvPr/>
          </p:nvSpPr>
          <p:spPr>
            <a:xfrm>
              <a:off x="4934650" y="1096890"/>
              <a:ext cx="2514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Bộ xử lý trung tâm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7988503" y="1466222"/>
              <a:ext cx="2514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Khối</a:t>
              </a:r>
              <a:r>
                <a:rPr lang="en-US" dirty="0"/>
                <a:t> </a:t>
              </a:r>
              <a:r>
                <a:rPr lang="en-US" dirty="0" err="1"/>
                <a:t>thiết</a:t>
              </a:r>
              <a:r>
                <a:rPr lang="en-US" dirty="0"/>
                <a:t> </a:t>
              </a:r>
              <a:r>
                <a:rPr lang="en-US" dirty="0" err="1"/>
                <a:t>bị</a:t>
              </a:r>
              <a:r>
                <a:rPr lang="en-US" dirty="0"/>
                <a:t> </a:t>
              </a:r>
              <a:r>
                <a:rPr lang="en-US" dirty="0" err="1"/>
                <a:t>ngoại</a:t>
              </a:r>
              <a:r>
                <a:rPr lang="en-US" dirty="0"/>
                <a:t> vi</a:t>
              </a:r>
            </a:p>
          </p:txBody>
        </p:sp>
      </p:grpSp>
      <p:sp>
        <p:nvSpPr>
          <p:cNvPr id="19" name="Date Placeholder 3">
            <a:extLst>
              <a:ext uri="{FF2B5EF4-FFF2-40B4-BE49-F238E27FC236}">
                <a16:creationId xmlns:a16="http://schemas.microsoft.com/office/drawing/2014/main" id="{C4AA3765-A5E2-35EF-93D3-1E153A31440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50331"/>
            <a:ext cx="3055620" cy="377984"/>
          </a:xfrm>
        </p:spPr>
        <p:txBody>
          <a:bodyPr/>
          <a:lstStyle/>
          <a:p>
            <a:r>
              <a:rPr lang="en-US" dirty="0" err="1"/>
              <a:t>Báo</a:t>
            </a:r>
            <a:r>
              <a:rPr lang="en-US" dirty="0"/>
              <a:t> </a:t>
            </a:r>
            <a:r>
              <a:rPr lang="en-US" dirty="0" err="1"/>
              <a:t>cáo</a:t>
            </a:r>
            <a:r>
              <a:rPr lang="en-US" dirty="0"/>
              <a:t> NCKH</a:t>
            </a:r>
            <a:endParaRPr lang="vi-VN" dirty="0"/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27DC9772-CADD-F138-0DC3-1362190D2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953827" y="6450331"/>
            <a:ext cx="2756535" cy="364807"/>
          </a:xfrm>
        </p:spPr>
        <p:txBody>
          <a:bodyPr/>
          <a:lstStyle/>
          <a:p>
            <a:fld id="{416BD026-7D4D-44F4-9F93-DB68976F7553}" type="slidenum">
              <a:rPr lang="vi-VN" smtClean="0"/>
              <a:t>9</a:t>
            </a:fld>
            <a:endParaRPr lang="vi-VN"/>
          </a:p>
        </p:txBody>
      </p: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60E72657-8ACA-E33D-1D1A-904B514A08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70370" y="6450331"/>
            <a:ext cx="4583430" cy="364807"/>
          </a:xfrm>
        </p:spPr>
        <p:txBody>
          <a:bodyPr/>
          <a:lstStyle/>
          <a:p>
            <a:r>
              <a:rPr lang="vi-VN" dirty="0"/>
              <a:t>GVHD: TS.</a:t>
            </a:r>
            <a:r>
              <a:rPr lang="en-US" dirty="0" err="1"/>
              <a:t>Hà</a:t>
            </a:r>
            <a:r>
              <a:rPr lang="en-US" dirty="0"/>
              <a:t> </a:t>
            </a:r>
            <a:r>
              <a:rPr lang="en-US" dirty="0" err="1"/>
              <a:t>Thị</a:t>
            </a:r>
            <a:r>
              <a:rPr lang="en-US" dirty="0"/>
              <a:t> Kim </a:t>
            </a:r>
            <a:r>
              <a:rPr lang="en-US" dirty="0" err="1"/>
              <a:t>Duyên</a:t>
            </a:r>
            <a:endParaRPr lang="vi-VN" dirty="0"/>
          </a:p>
        </p:txBody>
      </p:sp>
      <p:pic>
        <p:nvPicPr>
          <p:cNvPr id="1026" name="Picture 2" descr="Microphone - Ứng dụng trên Google Play">
            <a:extLst>
              <a:ext uri="{FF2B5EF4-FFF2-40B4-BE49-F238E27FC236}">
                <a16:creationId xmlns:a16="http://schemas.microsoft.com/office/drawing/2014/main" id="{BBDBA6E8-EDA1-2DEA-8883-1D04FAEE8D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2400" y="2209716"/>
            <a:ext cx="1332812" cy="1332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FA4B383-24D9-B99A-ED22-0F52EDD743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7988504" y="2043124"/>
            <a:ext cx="2170031" cy="1490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661425"/>
      </p:ext>
    </p:extLst>
  </p:cSld>
  <p:clrMapOvr>
    <a:masterClrMapping/>
  </p:clrMapOvr>
  <p:transition>
    <p:pull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3313</TotalTime>
  <Words>4011</Words>
  <Application>Microsoft Office PowerPoint</Application>
  <PresentationFormat>Widescreen</PresentationFormat>
  <Paragraphs>305</Paragraphs>
  <Slides>28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28</vt:i4>
      </vt:variant>
    </vt:vector>
  </HeadingPairs>
  <TitlesOfParts>
    <vt:vector size="39" baseType="lpstr">
      <vt:lpstr>#9Slide01 Tieu de ngan</vt:lpstr>
      <vt:lpstr>#9Slide02 Noi dung rat dai</vt:lpstr>
      <vt:lpstr>Arial</vt:lpstr>
      <vt:lpstr>Arial</vt:lpstr>
      <vt:lpstr>Calibri</vt:lpstr>
      <vt:lpstr>Calibri Light</vt:lpstr>
      <vt:lpstr>Times New Roman</vt:lpstr>
      <vt:lpstr>Wingdings</vt:lpstr>
      <vt:lpstr>Office Theme</vt:lpstr>
      <vt:lpstr>1_Custom Design</vt:lpstr>
      <vt:lpstr>Custom Design</vt:lpstr>
      <vt:lpstr>PowerPoint Presentation</vt:lpstr>
      <vt:lpstr>NỘI DUNG BÁO CÁO</vt:lpstr>
      <vt:lpstr>I: Giới thiệu</vt:lpstr>
      <vt:lpstr>PowerPoint Presentation</vt:lpstr>
      <vt:lpstr>Chọn đề tài</vt:lpstr>
      <vt:lpstr>1.2. Mục đích của đề tài</vt:lpstr>
      <vt:lpstr>||: Nội dung của đề tài</vt:lpstr>
      <vt:lpstr>2.1: Sơ đồ khối của một robot xã hội điển hình</vt:lpstr>
      <vt:lpstr>2.2: Sơ đồ khối hệ thống</vt:lpstr>
      <vt:lpstr>2.3: Một số thuật ngữ quan trọng</vt:lpstr>
      <vt:lpstr>2.4: Kiến trúc của hệ thống</vt:lpstr>
      <vt:lpstr>2.5. Các quá trình thực hiện</vt:lpstr>
      <vt:lpstr>2.5.1. Xác định ý định intent</vt:lpstr>
      <vt:lpstr>2.5.2. Trích xuất thông tin thực thể NER</vt:lpstr>
      <vt:lpstr>2.5.3. Quản lý hội thoại DM</vt:lpstr>
      <vt:lpstr>2.5.4. Mô hình sinh hội thoại NLG</vt:lpstr>
      <vt:lpstr>2.6: Mô hình huấn luyện cho chatbot</vt:lpstr>
      <vt:lpstr>2.7: Xây dựng chương trình</vt:lpstr>
      <vt:lpstr>2.7.1 Nguồn dữ liệu xây dựng</vt:lpstr>
      <vt:lpstr>2.7.2: Xây dựng ý định</vt:lpstr>
      <vt:lpstr>2.7.3: Xây dựng thực thể</vt:lpstr>
      <vt:lpstr>III: Kết quả</vt:lpstr>
      <vt:lpstr>3.1. Kết quả chạy chương trình</vt:lpstr>
      <vt:lpstr>3.2. Ứng dụng trên Robot</vt:lpstr>
      <vt:lpstr>IV: Kết luận và hướng tìm hiểu</vt:lpstr>
      <vt:lpstr>4.2: Hướng tìm hiểu</vt:lpstr>
      <vt:lpstr>3.3. Video</vt:lpstr>
      <vt:lpstr>Xin cảm ơn thầy cô và các bạn đã lắng nghe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TangXuan Bien</dc:creator>
  <cp:lastModifiedBy>TangXuan Bien</cp:lastModifiedBy>
  <cp:revision>127</cp:revision>
  <dcterms:created xsi:type="dcterms:W3CDTF">2022-04-04T06:50:49Z</dcterms:created>
  <dcterms:modified xsi:type="dcterms:W3CDTF">2022-06-08T19:27:47Z</dcterms:modified>
</cp:coreProperties>
</file>